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omments/comment1.xml" ContentType="application/vnd.openxmlformats-officedocument.presentationml.comment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5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8" r:id="rId1"/>
    <p:sldMasterId id="2147483913" r:id="rId2"/>
    <p:sldMasterId id="2147483923" r:id="rId3"/>
  </p:sldMasterIdLst>
  <p:notesMasterIdLst>
    <p:notesMasterId r:id="rId40"/>
  </p:notesMasterIdLst>
  <p:handoutMasterIdLst>
    <p:handoutMasterId r:id="rId41"/>
  </p:handoutMasterIdLst>
  <p:sldIdLst>
    <p:sldId id="300" r:id="rId4"/>
    <p:sldId id="318" r:id="rId5"/>
    <p:sldId id="320" r:id="rId6"/>
    <p:sldId id="316" r:id="rId7"/>
    <p:sldId id="340" r:id="rId8"/>
    <p:sldId id="327" r:id="rId9"/>
    <p:sldId id="333" r:id="rId10"/>
    <p:sldId id="351" r:id="rId11"/>
    <p:sldId id="344" r:id="rId12"/>
    <p:sldId id="345" r:id="rId13"/>
    <p:sldId id="346" r:id="rId14"/>
    <p:sldId id="347" r:id="rId15"/>
    <p:sldId id="352" r:id="rId16"/>
    <p:sldId id="361" r:id="rId17"/>
    <p:sldId id="364" r:id="rId18"/>
    <p:sldId id="362" r:id="rId19"/>
    <p:sldId id="363" r:id="rId20"/>
    <p:sldId id="370" r:id="rId21"/>
    <p:sldId id="365" r:id="rId22"/>
    <p:sldId id="366" r:id="rId23"/>
    <p:sldId id="367" r:id="rId24"/>
    <p:sldId id="371" r:id="rId25"/>
    <p:sldId id="369" r:id="rId26"/>
    <p:sldId id="355" r:id="rId27"/>
    <p:sldId id="356" r:id="rId28"/>
    <p:sldId id="357" r:id="rId29"/>
    <p:sldId id="358" r:id="rId30"/>
    <p:sldId id="359" r:id="rId31"/>
    <p:sldId id="348" r:id="rId32"/>
    <p:sldId id="285" r:id="rId33"/>
    <p:sldId id="287" r:id="rId34"/>
    <p:sldId id="286" r:id="rId35"/>
    <p:sldId id="350" r:id="rId36"/>
    <p:sldId id="349" r:id="rId37"/>
    <p:sldId id="319" r:id="rId38"/>
    <p:sldId id="302" r:id="rId39"/>
  </p:sldIdLst>
  <p:sldSz cx="9144000" cy="5143500" type="screen16x9"/>
  <p:notesSz cx="6799263" cy="9929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31">
          <p15:clr>
            <a:srgbClr val="A4A3A4"/>
          </p15:clr>
        </p15:guide>
        <p15:guide id="2" orient="horz" pos="2854">
          <p15:clr>
            <a:srgbClr val="A4A3A4"/>
          </p15:clr>
        </p15:guide>
        <p15:guide id="3" orient="horz" pos="429">
          <p15:clr>
            <a:srgbClr val="A4A3A4"/>
          </p15:clr>
        </p15:guide>
        <p15:guide id="4" pos="2880">
          <p15:clr>
            <a:srgbClr val="A4A3A4"/>
          </p15:clr>
        </p15:guide>
        <p15:guide id="5" pos="429">
          <p15:clr>
            <a:srgbClr val="A4A3A4"/>
          </p15:clr>
        </p15:guide>
        <p15:guide id="6" pos="546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 userDrawn="1">
          <p15:clr>
            <a:srgbClr val="A4A3A4"/>
          </p15:clr>
        </p15:guide>
        <p15:guide id="2" pos="2142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ove, Petra ten" initials="HPt" lastIdx="1" clrIdx="0">
    <p:extLst>
      <p:ext uri="{19B8F6BF-5375-455C-9EA6-DF929625EA0E}">
        <p15:presenceInfo xmlns:p15="http://schemas.microsoft.com/office/powerpoint/2012/main" userId="S-1-5-21-138686677-1538852471-1849977318-5855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D8ECF8"/>
    <a:srgbClr val="ED791A"/>
    <a:srgbClr val="1183B1"/>
    <a:srgbClr val="19AE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6374" autoAdjust="0"/>
  </p:normalViewPr>
  <p:slideViewPr>
    <p:cSldViewPr snapToGrid="0" showGuides="1">
      <p:cViewPr varScale="1">
        <p:scale>
          <a:sx n="146" d="100"/>
          <a:sy n="146" d="100"/>
        </p:scale>
        <p:origin x="630" y="108"/>
      </p:cViewPr>
      <p:guideLst>
        <p:guide orient="horz" pos="731"/>
        <p:guide orient="horz" pos="2854"/>
        <p:guide orient="horz" pos="429"/>
        <p:guide pos="2880"/>
        <p:guide pos="429"/>
        <p:guide pos="5462"/>
      </p:guideLst>
    </p:cSldViewPr>
  </p:slideViewPr>
  <p:outlineViewPr>
    <p:cViewPr>
      <p:scale>
        <a:sx n="33" d="100"/>
        <a:sy n="33" d="100"/>
      </p:scale>
      <p:origin x="0" y="811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3" d="100"/>
          <a:sy n="83" d="100"/>
        </p:scale>
        <p:origin x="-3828" y="-78"/>
      </p:cViewPr>
      <p:guideLst>
        <p:guide orient="horz" pos="3128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commentAuthors" Target="commentAuthor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7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l-NL"/>
              <a:t>Competency Development over Time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7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Safety Awareness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cat>
            <c:strRef>
              <c:f>Sheet1!$A$2:$A$7</c:f>
              <c:strCache>
                <c:ptCount val="6"/>
                <c:pt idx="0">
                  <c:v>Activity 1</c:v>
                </c:pt>
                <c:pt idx="1">
                  <c:v>Activity 2</c:v>
                </c:pt>
                <c:pt idx="2">
                  <c:v>Activity 3</c:v>
                </c:pt>
                <c:pt idx="3">
                  <c:v>Activity 4</c:v>
                </c:pt>
                <c:pt idx="4">
                  <c:v>Activity 5</c:v>
                </c:pt>
                <c:pt idx="5">
                  <c:v>Activity 6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400</c:v>
                </c:pt>
                <c:pt idx="1">
                  <c:v>432</c:v>
                </c:pt>
                <c:pt idx="2">
                  <c:v>475</c:v>
                </c:pt>
                <c:pt idx="3">
                  <c:v>501</c:v>
                </c:pt>
                <c:pt idx="4">
                  <c:v>501</c:v>
                </c:pt>
                <c:pt idx="5">
                  <c:v>530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287-46D5-A117-99A94BA7519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Remove &amp; Install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bg2"/>
                </a:solidFill>
              </a:ln>
              <a:effectLst/>
            </c:spPr>
          </c:marker>
          <c:cat>
            <c:strRef>
              <c:f>Sheet1!$A$2:$A$7</c:f>
              <c:strCache>
                <c:ptCount val="6"/>
                <c:pt idx="0">
                  <c:v>Activity 1</c:v>
                </c:pt>
                <c:pt idx="1">
                  <c:v>Activity 2</c:v>
                </c:pt>
                <c:pt idx="2">
                  <c:v>Activity 3</c:v>
                </c:pt>
                <c:pt idx="3">
                  <c:v>Activity 4</c:v>
                </c:pt>
                <c:pt idx="4">
                  <c:v>Activity 5</c:v>
                </c:pt>
                <c:pt idx="5">
                  <c:v>Activity 6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400</c:v>
                </c:pt>
                <c:pt idx="1">
                  <c:v>420</c:v>
                </c:pt>
                <c:pt idx="2">
                  <c:v>420</c:v>
                </c:pt>
                <c:pt idx="3">
                  <c:v>469</c:v>
                </c:pt>
                <c:pt idx="4">
                  <c:v>472</c:v>
                </c:pt>
                <c:pt idx="5">
                  <c:v>502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287-46D5-A117-99A94BA7519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Accuracy</c:v>
                </c:pt>
              </c:strCache>
            </c:strRef>
          </c:tx>
          <c:spPr>
            <a:ln w="28575" cap="rnd">
              <a:solidFill>
                <a:srgbClr val="F77B0B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cat>
            <c:strRef>
              <c:f>Sheet1!$A$2:$A$7</c:f>
              <c:strCache>
                <c:ptCount val="6"/>
                <c:pt idx="0">
                  <c:v>Activity 1</c:v>
                </c:pt>
                <c:pt idx="1">
                  <c:v>Activity 2</c:v>
                </c:pt>
                <c:pt idx="2">
                  <c:v>Activity 3</c:v>
                </c:pt>
                <c:pt idx="3">
                  <c:v>Activity 4</c:v>
                </c:pt>
                <c:pt idx="4">
                  <c:v>Activity 5</c:v>
                </c:pt>
                <c:pt idx="5">
                  <c:v>Activity 6</c:v>
                </c:pt>
              </c:strCache>
            </c:strRef>
          </c:cat>
          <c:val>
            <c:numRef>
              <c:f>Sheet1!$D$2:$D$7</c:f>
              <c:numCache>
                <c:formatCode>General</c:formatCode>
                <c:ptCount val="6"/>
                <c:pt idx="0">
                  <c:v>400</c:v>
                </c:pt>
                <c:pt idx="1">
                  <c:v>400</c:v>
                </c:pt>
                <c:pt idx="2">
                  <c:v>435</c:v>
                </c:pt>
                <c:pt idx="3">
                  <c:v>455</c:v>
                </c:pt>
                <c:pt idx="4">
                  <c:v>450</c:v>
                </c:pt>
                <c:pt idx="5">
                  <c:v>480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287-46D5-A117-99A94BA751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80627400"/>
        <c:axId val="480628712"/>
      </c:lineChart>
      <c:catAx>
        <c:axId val="4806274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480628712"/>
        <c:crosses val="autoZero"/>
        <c:auto val="1"/>
        <c:lblAlgn val="ctr"/>
        <c:lblOffset val="100"/>
        <c:noMultiLvlLbl val="0"/>
      </c:catAx>
      <c:valAx>
        <c:axId val="480628712"/>
        <c:scaling>
          <c:orientation val="minMax"/>
          <c:min val="4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4806274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600"/>
      </a:pPr>
      <a:endParaRPr lang="nl-NL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7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l-NL"/>
              <a:t>Competency Development over Time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7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Safety Awareness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cat>
            <c:strRef>
              <c:f>Sheet1!$A$2:$A$7</c:f>
              <c:strCache>
                <c:ptCount val="6"/>
                <c:pt idx="0">
                  <c:v>Activity 1</c:v>
                </c:pt>
                <c:pt idx="1">
                  <c:v>Activity 2</c:v>
                </c:pt>
                <c:pt idx="2">
                  <c:v>Activity 3</c:v>
                </c:pt>
                <c:pt idx="3">
                  <c:v>Activity 4</c:v>
                </c:pt>
                <c:pt idx="4">
                  <c:v>Activity 5</c:v>
                </c:pt>
                <c:pt idx="5">
                  <c:v>Activity 6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400</c:v>
                </c:pt>
                <c:pt idx="1">
                  <c:v>432</c:v>
                </c:pt>
                <c:pt idx="2">
                  <c:v>475</c:v>
                </c:pt>
                <c:pt idx="3">
                  <c:v>501</c:v>
                </c:pt>
                <c:pt idx="4">
                  <c:v>501</c:v>
                </c:pt>
                <c:pt idx="5">
                  <c:v>530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287-46D5-A117-99A94BA7519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Remove &amp; Install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bg2"/>
                </a:solidFill>
              </a:ln>
              <a:effectLst/>
            </c:spPr>
          </c:marker>
          <c:cat>
            <c:strRef>
              <c:f>Sheet1!$A$2:$A$7</c:f>
              <c:strCache>
                <c:ptCount val="6"/>
                <c:pt idx="0">
                  <c:v>Activity 1</c:v>
                </c:pt>
                <c:pt idx="1">
                  <c:v>Activity 2</c:v>
                </c:pt>
                <c:pt idx="2">
                  <c:v>Activity 3</c:v>
                </c:pt>
                <c:pt idx="3">
                  <c:v>Activity 4</c:v>
                </c:pt>
                <c:pt idx="4">
                  <c:v>Activity 5</c:v>
                </c:pt>
                <c:pt idx="5">
                  <c:v>Activity 6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400</c:v>
                </c:pt>
                <c:pt idx="1">
                  <c:v>420</c:v>
                </c:pt>
                <c:pt idx="2">
                  <c:v>420</c:v>
                </c:pt>
                <c:pt idx="3">
                  <c:v>469</c:v>
                </c:pt>
                <c:pt idx="4">
                  <c:v>472</c:v>
                </c:pt>
                <c:pt idx="5">
                  <c:v>502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287-46D5-A117-99A94BA7519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Accuracy</c:v>
                </c:pt>
              </c:strCache>
            </c:strRef>
          </c:tx>
          <c:spPr>
            <a:ln w="28575" cap="rnd">
              <a:solidFill>
                <a:srgbClr val="F77B0B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cat>
            <c:strRef>
              <c:f>Sheet1!$A$2:$A$7</c:f>
              <c:strCache>
                <c:ptCount val="6"/>
                <c:pt idx="0">
                  <c:v>Activity 1</c:v>
                </c:pt>
                <c:pt idx="1">
                  <c:v>Activity 2</c:v>
                </c:pt>
                <c:pt idx="2">
                  <c:v>Activity 3</c:v>
                </c:pt>
                <c:pt idx="3">
                  <c:v>Activity 4</c:v>
                </c:pt>
                <c:pt idx="4">
                  <c:v>Activity 5</c:v>
                </c:pt>
                <c:pt idx="5">
                  <c:v>Activity 6</c:v>
                </c:pt>
              </c:strCache>
            </c:strRef>
          </c:cat>
          <c:val>
            <c:numRef>
              <c:f>Sheet1!$D$2:$D$7</c:f>
              <c:numCache>
                <c:formatCode>General</c:formatCode>
                <c:ptCount val="6"/>
                <c:pt idx="0">
                  <c:v>400</c:v>
                </c:pt>
                <c:pt idx="1">
                  <c:v>400</c:v>
                </c:pt>
                <c:pt idx="2">
                  <c:v>435</c:v>
                </c:pt>
                <c:pt idx="3">
                  <c:v>455</c:v>
                </c:pt>
                <c:pt idx="4">
                  <c:v>450</c:v>
                </c:pt>
                <c:pt idx="5">
                  <c:v>480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287-46D5-A117-99A94BA751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80627400"/>
        <c:axId val="480628712"/>
      </c:lineChart>
      <c:catAx>
        <c:axId val="4806274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480628712"/>
        <c:crosses val="autoZero"/>
        <c:auto val="1"/>
        <c:lblAlgn val="ctr"/>
        <c:lblOffset val="100"/>
        <c:noMultiLvlLbl val="0"/>
      </c:catAx>
      <c:valAx>
        <c:axId val="480628712"/>
        <c:scaling>
          <c:orientation val="minMax"/>
          <c:min val="4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4806274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600"/>
      </a:pPr>
      <a:endParaRPr lang="nl-NL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10-24T16:55:20.890" idx="1">
    <p:pos x="2254" y="3559"/>
    <p:text>Dirk ik zou de I/ITSEC hier alleen benoemen, maar weglaten uit de presentatie</p:text>
    <p:extLst>
      <p:ext uri="{C676402C-5697-4E1C-873F-D02D1690AC5C}">
        <p15:threadingInfo xmlns:p15="http://schemas.microsoft.com/office/powerpoint/2012/main" timeZoneBias="-12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1342" y="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46B062-DAD0-4D82-85D3-1965C1AFF8A2}" type="datetimeFigureOut">
              <a:rPr lang="nl-NL" smtClean="0"/>
              <a:t>25-10-2022</a:t>
            </a:fld>
            <a:endParaRPr lang="nl-N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1599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1342" y="9431599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29BBD3-3E96-4EC4-9B83-A9F1B69963DD}" type="slidenum">
              <a:rPr lang="nl-NL" smtClean="0"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539689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D6D024-4931-4027-A790-71B163D1AC3F}" type="datetimeFigureOut">
              <a:rPr lang="nl-NL" smtClean="0"/>
              <a:t>25-10-2022</a:t>
            </a:fld>
            <a:endParaRPr lang="nl-NL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8287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927" y="4716661"/>
            <a:ext cx="5439410" cy="446841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1599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1342" y="9431599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DA0DF2-1824-4575-A17A-F4134FACA6EE}" type="slidenum">
              <a:rPr lang="nl-NL" smtClean="0"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041811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8287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noProof="0" dirty="0"/>
              <a:t>Short introduction: what is your background? Who is familiar with Learning Eco Systems; ADL architecture, ...? Technical, Training, other?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A0DF2-1824-4575-A17A-F4134FACA6EE}" type="slidenum">
              <a:rPr lang="nl-NL" smtClean="0"/>
              <a:t>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464444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&lt;a </a:t>
            </a:r>
            <a:r>
              <a:rPr lang="en-US" dirty="0" err="1"/>
              <a:t>href</a:t>
            </a:r>
            <a:r>
              <a:rPr lang="en-US" dirty="0"/>
              <a:t>="https://www.freepik.com/free-photos-vectors/technology"&gt;Technology vector created by </a:t>
            </a:r>
            <a:r>
              <a:rPr lang="en-US" dirty="0" err="1"/>
              <a:t>vectorpouch</a:t>
            </a:r>
            <a:r>
              <a:rPr lang="en-US" dirty="0"/>
              <a:t> - www.freepik.com&lt;/a&gt;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A0DF2-1824-4575-A17A-F4134FACA6EE}" type="slidenum">
              <a:rPr lang="nl-NL" smtClean="0"/>
              <a:t>30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719050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Welke data is</a:t>
            </a:r>
            <a:r>
              <a:rPr lang="nl-NL" baseline="0" dirty="0"/>
              <a:t> relevant: </a:t>
            </a:r>
          </a:p>
          <a:p>
            <a:pPr marL="171450" indent="-171450">
              <a:buFontTx/>
              <a:buChar char="-"/>
            </a:pPr>
            <a:r>
              <a:rPr lang="nl-NL" baseline="0" dirty="0"/>
              <a:t>Live data of </a:t>
            </a:r>
            <a:r>
              <a:rPr lang="nl-NL" baseline="0" dirty="0" err="1"/>
              <a:t>predictive</a:t>
            </a:r>
            <a:r>
              <a:rPr lang="nl-NL" baseline="0" dirty="0"/>
              <a:t> data</a:t>
            </a:r>
          </a:p>
          <a:p>
            <a:pPr marL="171450" indent="-171450">
              <a:buFontTx/>
              <a:buChar char="-"/>
            </a:pPr>
            <a:r>
              <a:rPr lang="nl-NL" baseline="0" dirty="0"/>
              <a:t>Achteraf kan je weinig doen, enkel gebruik als feedback.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A0DF2-1824-4575-A17A-F4134FACA6EE}" type="slidenum">
              <a:rPr lang="nl-NL" smtClean="0"/>
              <a:t>31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371036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Maak gebruik van</a:t>
            </a:r>
            <a:r>
              <a:rPr lang="nl-NL" baseline="0" dirty="0"/>
              <a:t> </a:t>
            </a:r>
            <a:r>
              <a:rPr lang="nl-NL" baseline="0" dirty="0" err="1"/>
              <a:t>plugins</a:t>
            </a:r>
            <a:endParaRPr lang="nl-NL" baseline="0" dirty="0"/>
          </a:p>
          <a:p>
            <a:r>
              <a:rPr lang="nl-NL" baseline="0" dirty="0"/>
              <a:t>No </a:t>
            </a:r>
            <a:r>
              <a:rPr lang="nl-NL" baseline="0" dirty="0" err="1"/>
              <a:t>one</a:t>
            </a:r>
            <a:r>
              <a:rPr lang="nl-NL" baseline="0" dirty="0"/>
              <a:t> tool </a:t>
            </a:r>
            <a:r>
              <a:rPr lang="nl-NL" baseline="0" dirty="0" err="1"/>
              <a:t>for</a:t>
            </a:r>
            <a:r>
              <a:rPr lang="nl-NL" baseline="0" dirty="0"/>
              <a:t> </a:t>
            </a:r>
            <a:r>
              <a:rPr lang="nl-NL" baseline="0" dirty="0" err="1"/>
              <a:t>everything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A0DF2-1824-4575-A17A-F4134FACA6EE}" type="slidenum">
              <a:rPr lang="nl-NL" smtClean="0"/>
              <a:t>32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016044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Welke data is</a:t>
            </a:r>
            <a:r>
              <a:rPr lang="nl-NL" baseline="0" dirty="0"/>
              <a:t> relevant: </a:t>
            </a:r>
          </a:p>
          <a:p>
            <a:pPr marL="171450" indent="-171450">
              <a:buFontTx/>
              <a:buChar char="-"/>
            </a:pPr>
            <a:r>
              <a:rPr lang="nl-NL" baseline="0" dirty="0"/>
              <a:t>Live data of </a:t>
            </a:r>
            <a:r>
              <a:rPr lang="nl-NL" baseline="0" dirty="0" err="1"/>
              <a:t>predictive</a:t>
            </a:r>
            <a:r>
              <a:rPr lang="nl-NL" baseline="0" dirty="0"/>
              <a:t> data</a:t>
            </a:r>
          </a:p>
          <a:p>
            <a:pPr marL="171450" indent="-171450">
              <a:buFontTx/>
              <a:buChar char="-"/>
            </a:pPr>
            <a:r>
              <a:rPr lang="nl-NL" baseline="0" dirty="0"/>
              <a:t>Achteraf kan je weinig doen, enkel gebruik als feedback.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A0DF2-1824-4575-A17A-F4134FACA6EE}" type="slidenum">
              <a:rPr lang="nl-NL" smtClean="0"/>
              <a:t>33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791337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&lt;a </a:t>
            </a:r>
            <a:r>
              <a:rPr lang="en-US" dirty="0" err="1"/>
              <a:t>href</a:t>
            </a:r>
            <a:r>
              <a:rPr lang="en-US" dirty="0"/>
              <a:t>="https://www.freepik.com/free-photos-vectors/background"&gt;Background vector created by </a:t>
            </a:r>
            <a:r>
              <a:rPr lang="en-US" dirty="0" err="1"/>
              <a:t>macrovector</a:t>
            </a:r>
            <a:r>
              <a:rPr lang="en-US" dirty="0"/>
              <a:t> - www.freepik.com&lt;/a&gt;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A0DF2-1824-4575-A17A-F4134FACA6EE}" type="slidenum">
              <a:rPr lang="nl-NL" smtClean="0"/>
              <a:t>34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571733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Questions? </a:t>
            </a:r>
          </a:p>
          <a:p>
            <a:r>
              <a:rPr lang="en-GB" dirty="0"/>
              <a:t>Source pictures: most pictures are developed in the IDTEAM project, others come from the website: freepik.com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A0DF2-1824-4575-A17A-F4134FACA6EE}" type="slidenum">
              <a:rPr lang="nl-NL" smtClean="0"/>
              <a:t>35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962439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i="0" kern="1200" dirty="0">
                <a:solidFill>
                  <a:srgbClr val="FF0000"/>
                </a:solidFill>
                <a:effectLst/>
              </a:rPr>
              <a:t>Photo credits: </a:t>
            </a:r>
            <a:r>
              <a:rPr lang="nl-NL" sz="1200" b="0" i="0" kern="1200" dirty="0">
                <a:solidFill>
                  <a:srgbClr val="FF0000"/>
                </a:solidFill>
                <a:effectLst/>
              </a:rPr>
              <a:t>NLR 2019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i="1" kern="1200" dirty="0">
              <a:solidFill>
                <a:schemeClr val="tx1"/>
              </a:solidFill>
              <a:effectLst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i="1" kern="1200" dirty="0" err="1">
                <a:solidFill>
                  <a:schemeClr val="tx1"/>
                </a:solidFill>
                <a:effectLst/>
              </a:rPr>
              <a:t>Eindsheets</a:t>
            </a:r>
            <a:r>
              <a:rPr lang="en-GB" sz="1200" i="1" kern="1200" dirty="0">
                <a:solidFill>
                  <a:schemeClr val="tx1"/>
                </a:solidFill>
                <a:effectLst/>
              </a:rPr>
              <a:t>: 4</a:t>
            </a:r>
            <a:r>
              <a:rPr lang="en-GB" sz="1200" i="1" kern="1200" baseline="0" dirty="0">
                <a:solidFill>
                  <a:schemeClr val="tx1"/>
                </a:solidFill>
                <a:effectLst/>
              </a:rPr>
              <a:t> </a:t>
            </a:r>
            <a:r>
              <a:rPr lang="en-GB" sz="1200" i="1" kern="1200" dirty="0">
                <a:solidFill>
                  <a:schemeClr val="tx1"/>
                </a:solidFill>
                <a:effectLst/>
              </a:rPr>
              <a:t>t/m 6 </a:t>
            </a:r>
            <a:r>
              <a:rPr lang="en-GB" sz="1200" i="1" kern="1200" dirty="0" err="1">
                <a:solidFill>
                  <a:schemeClr val="tx1"/>
                </a:solidFill>
                <a:effectLst/>
              </a:rPr>
              <a:t>kies</a:t>
            </a:r>
            <a:r>
              <a:rPr lang="en-GB" sz="1200" i="1" kern="1200" dirty="0">
                <a:solidFill>
                  <a:schemeClr val="tx1"/>
                </a:solidFill>
                <a:effectLst/>
              </a:rPr>
              <a:t> </a:t>
            </a:r>
            <a:r>
              <a:rPr lang="en-GB" sz="1200" i="1" kern="1200" dirty="0" err="1">
                <a:solidFill>
                  <a:schemeClr val="tx1"/>
                </a:solidFill>
                <a:effectLst/>
              </a:rPr>
              <a:t>hieruit</a:t>
            </a:r>
            <a:r>
              <a:rPr lang="en-GB" sz="1200" i="1" kern="1200" dirty="0">
                <a:solidFill>
                  <a:schemeClr val="tx1"/>
                </a:solidFill>
                <a:effectLst/>
              </a:rPr>
              <a:t> </a:t>
            </a:r>
            <a:r>
              <a:rPr lang="en-GB" sz="1200" i="1" kern="1200" dirty="0" err="1">
                <a:solidFill>
                  <a:schemeClr val="tx1"/>
                </a:solidFill>
                <a:effectLst/>
              </a:rPr>
              <a:t>één</a:t>
            </a:r>
            <a:r>
              <a:rPr lang="en-GB" sz="1200" i="1" kern="1200" dirty="0">
                <a:solidFill>
                  <a:schemeClr val="tx1"/>
                </a:solidFill>
                <a:effectLst/>
              </a:rPr>
              <a:t> </a:t>
            </a:r>
            <a:r>
              <a:rPr lang="en-GB" sz="1200" i="1" kern="1200" dirty="0" err="1">
                <a:solidFill>
                  <a:schemeClr val="tx1"/>
                </a:solidFill>
                <a:effectLst/>
              </a:rPr>
              <a:t>afsluitende</a:t>
            </a:r>
            <a:r>
              <a:rPr lang="en-GB" sz="1200" i="1" kern="1200" dirty="0">
                <a:solidFill>
                  <a:schemeClr val="tx1"/>
                </a:solidFill>
                <a:effectLst/>
              </a:rPr>
              <a:t> sheet. </a:t>
            </a:r>
          </a:p>
          <a:p>
            <a:endParaRPr lang="en-GB" i="1" dirty="0"/>
          </a:p>
          <a:p>
            <a:r>
              <a:rPr lang="en-GB" i="1" dirty="0" err="1"/>
              <a:t>Ruimtevaart</a:t>
            </a:r>
            <a:r>
              <a:rPr lang="en-GB" i="1" dirty="0"/>
              <a:t> </a:t>
            </a:r>
            <a:r>
              <a:rPr lang="en-GB" i="1" dirty="0" err="1"/>
              <a:t>eindslide</a:t>
            </a:r>
            <a:endParaRPr lang="en-GB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A0DF2-1824-4575-A17A-F4134FACA6EE}" type="slidenum">
              <a:rPr lang="en-GB" smtClean="0"/>
              <a:t>36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34783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A0DF2-1824-4575-A17A-F4134FACA6EE}" type="slidenum">
              <a:rPr lang="nl-NL" smtClean="0"/>
              <a:t>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959940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A0DF2-1824-4575-A17A-F4134FACA6EE}" type="slidenum">
              <a:rPr lang="nl-NL" smtClean="0"/>
              <a:t>3</a:t>
            </a:fld>
            <a:endParaRPr lang="nl-NL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nl-NL"/>
              <a:t>21-10-2019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566308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The student learns through experiences and activities, using training resources</a:t>
            </a:r>
          </a:p>
          <a:p>
            <a:pPr marL="228600" indent="-228600">
              <a:buAutoNum type="arabicPeriod"/>
            </a:pPr>
            <a:r>
              <a:rPr lang="en-US" dirty="0"/>
              <a:t>The learning process can be tracked by logging these experiences and activities</a:t>
            </a:r>
          </a:p>
          <a:p>
            <a:pPr marL="228600" indent="-228600">
              <a:buAutoNum type="arabicPeriod"/>
            </a:pPr>
            <a:r>
              <a:rPr lang="en-US" dirty="0"/>
              <a:t>This is stored in a database</a:t>
            </a:r>
          </a:p>
          <a:p>
            <a:pPr marL="228600" indent="-228600">
              <a:buAutoNum type="arabicPeriod"/>
            </a:pPr>
            <a:r>
              <a:rPr lang="en-US" dirty="0"/>
              <a:t>The data is analyzed</a:t>
            </a:r>
          </a:p>
          <a:p>
            <a:pPr marL="228600" indent="-228600">
              <a:buAutoNum type="arabicPeriod"/>
            </a:pPr>
            <a:r>
              <a:rPr lang="en-US" dirty="0"/>
              <a:t>And presented </a:t>
            </a:r>
          </a:p>
          <a:p>
            <a:pPr marL="228600" indent="-228600">
              <a:buAutoNum type="arabicPeriod"/>
            </a:pPr>
            <a:r>
              <a:rPr lang="en-US" dirty="0"/>
              <a:t>And used to personalize the learning offer </a:t>
            </a:r>
          </a:p>
          <a:p>
            <a:pPr marL="228600" indent="-228600">
              <a:buAutoNum type="arabicPeriod"/>
            </a:pPr>
            <a:r>
              <a:rPr lang="en-US" dirty="0"/>
              <a:t>The learning experience platform is the central means to link everything together and present it to the student so that they get the most optimal learning experience.</a:t>
            </a:r>
          </a:p>
          <a:p>
            <a:pPr marL="228600" indent="-228600">
              <a:buAutoNum type="arabicPeriod"/>
            </a:pP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FE5B5-5677-4315-8844-5FD971E23FEB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353986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With a few small adjustments, the simplified representation of the reference architecture looks like this, this is technically not quite right anymore but in general terms it is okay</a:t>
            </a:r>
          </a:p>
          <a:p>
            <a:r>
              <a:rPr lang="en-US" dirty="0"/>
              <a:t>Let's put the functional frameworks over this again</a:t>
            </a:r>
          </a:p>
          <a:p>
            <a:endParaRPr lang="nl-NL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FE5B5-5677-4315-8844-5FD971E23FEB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90291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8287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order define a future-proof learning eco system, it is important to see how this will be used in practice.</a:t>
            </a:r>
            <a:endParaRPr lang="nl-NL" sz="1200" b="0" i="0" kern="1200" dirty="0">
              <a:solidFill>
                <a:schemeClr val="tx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A0DF2-1824-4575-A17A-F4134FACA6EE}" type="slidenum">
              <a:rPr lang="nl-NL" smtClean="0"/>
              <a:t>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48269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8287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 demonstrators are built for logging objective and subjective learning data</a:t>
            </a:r>
            <a:endParaRPr lang="nl-NL" sz="1200" b="0" i="0" kern="1200" dirty="0">
              <a:solidFill>
                <a:schemeClr val="tx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A0DF2-1824-4575-A17A-F4134FACA6EE}" type="slidenum">
              <a:rPr lang="nl-NL" smtClean="0"/>
              <a:t>7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005604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A0DF2-1824-4575-A17A-F4134FACA6EE}" type="slidenum">
              <a:rPr lang="nl-NL" smtClean="0"/>
              <a:t>14</a:t>
            </a:fld>
            <a:endParaRPr lang="nl-NL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nl-NL"/>
              <a:t>21-10-2019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747894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A0DF2-1824-4575-A17A-F4134FACA6EE}" type="slidenum">
              <a:rPr lang="nl-NL" smtClean="0"/>
              <a:t>20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542384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 userDrawn="1"/>
        </p:nvGrpSpPr>
        <p:grpSpPr>
          <a:xfrm>
            <a:off x="1" y="1620"/>
            <a:ext cx="5451469" cy="5145120"/>
            <a:chOff x="3675007" y="1800"/>
            <a:chExt cx="5451469" cy="5716800"/>
          </a:xfrm>
        </p:grpSpPr>
        <p:sp>
          <p:nvSpPr>
            <p:cNvPr id="25" name="Freeform 24"/>
            <p:cNvSpPr>
              <a:spLocks noChangeAspect="1"/>
            </p:cNvSpPr>
            <p:nvPr userDrawn="1"/>
          </p:nvSpPr>
          <p:spPr bwMode="auto">
            <a:xfrm>
              <a:off x="3675007" y="1800"/>
              <a:ext cx="5451469" cy="5716800"/>
            </a:xfrm>
            <a:custGeom>
              <a:avLst/>
              <a:gdLst/>
              <a:ahLst/>
              <a:cxnLst/>
              <a:rect l="l" t="t" r="r" b="b"/>
              <a:pathLst>
                <a:path w="5451469" h="5716800">
                  <a:moveTo>
                    <a:pt x="3592323" y="0"/>
                  </a:moveTo>
                  <a:cubicBezTo>
                    <a:pt x="3703337" y="0"/>
                    <a:pt x="4091844" y="0"/>
                    <a:pt x="5451469" y="0"/>
                  </a:cubicBezTo>
                  <a:cubicBezTo>
                    <a:pt x="4044742" y="893692"/>
                    <a:pt x="3030859" y="2371609"/>
                    <a:pt x="3030859" y="3861096"/>
                  </a:cubicBezTo>
                  <a:cubicBezTo>
                    <a:pt x="3032327" y="4216660"/>
                    <a:pt x="3073304" y="4545354"/>
                    <a:pt x="3156922" y="4855770"/>
                  </a:cubicBezTo>
                  <a:cubicBezTo>
                    <a:pt x="2702374" y="4212189"/>
                    <a:pt x="2487430" y="3537377"/>
                    <a:pt x="2485437" y="2719531"/>
                  </a:cubicBezTo>
                  <a:cubicBezTo>
                    <a:pt x="2485437" y="1698260"/>
                    <a:pt x="2898713" y="757997"/>
                    <a:pt x="3592323" y="0"/>
                  </a:cubicBezTo>
                  <a:close/>
                  <a:moveTo>
                    <a:pt x="0" y="0"/>
                  </a:moveTo>
                  <a:cubicBezTo>
                    <a:pt x="0" y="0"/>
                    <a:pt x="0" y="0"/>
                    <a:pt x="3547911" y="0"/>
                  </a:cubicBezTo>
                  <a:cubicBezTo>
                    <a:pt x="2519585" y="1020949"/>
                    <a:pt x="1898545" y="2371609"/>
                    <a:pt x="1901434" y="3774330"/>
                  </a:cubicBezTo>
                  <a:cubicBezTo>
                    <a:pt x="1901434" y="4508950"/>
                    <a:pt x="2005422" y="5084499"/>
                    <a:pt x="2380934" y="5715000"/>
                  </a:cubicBezTo>
                  <a:cubicBezTo>
                    <a:pt x="3519025" y="5715000"/>
                    <a:pt x="3519025" y="5715000"/>
                    <a:pt x="3519025" y="5715000"/>
                  </a:cubicBezTo>
                  <a:cubicBezTo>
                    <a:pt x="3357016" y="5440374"/>
                    <a:pt x="3236957" y="5156648"/>
                    <a:pt x="3156922" y="4855770"/>
                  </a:cubicBezTo>
                  <a:cubicBezTo>
                    <a:pt x="3361447" y="5145750"/>
                    <a:pt x="3614675" y="5429322"/>
                    <a:pt x="3918898" y="5716800"/>
                  </a:cubicBezTo>
                  <a:cubicBezTo>
                    <a:pt x="3918898" y="5716800"/>
                    <a:pt x="3918898" y="5716800"/>
                    <a:pt x="0" y="5716800"/>
                  </a:cubicBezTo>
                  <a:cubicBezTo>
                    <a:pt x="0" y="5716800"/>
                    <a:pt x="0" y="5716800"/>
                    <a:pt x="0" y="0"/>
                  </a:cubicBezTo>
                  <a:close/>
                </a:path>
              </a:pathLst>
            </a:custGeom>
            <a:solidFill>
              <a:srgbClr val="ECF7FE"/>
            </a:solidFill>
            <a:ln w="317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>
                <a:solidFill>
                  <a:prstClr val="black"/>
                </a:solidFill>
              </a:endParaRPr>
            </a:p>
          </p:txBody>
        </p:sp>
        <p:sp>
          <p:nvSpPr>
            <p:cNvPr id="26" name="Freeform 25"/>
            <p:cNvSpPr>
              <a:spLocks noChangeAspect="1"/>
            </p:cNvSpPr>
            <p:nvPr userDrawn="1"/>
          </p:nvSpPr>
          <p:spPr bwMode="auto">
            <a:xfrm>
              <a:off x="5576555" y="1800"/>
              <a:ext cx="1690900" cy="5715000"/>
            </a:xfrm>
            <a:custGeom>
              <a:avLst/>
              <a:gdLst/>
              <a:ahLst/>
              <a:cxnLst/>
              <a:rect l="l" t="t" r="r" b="b"/>
              <a:pathLst>
                <a:path w="1690900" h="5715000">
                  <a:moveTo>
                    <a:pt x="1646488" y="0"/>
                  </a:moveTo>
                  <a:lnTo>
                    <a:pt x="1650206" y="0"/>
                  </a:lnTo>
                  <a:lnTo>
                    <a:pt x="1659036" y="0"/>
                  </a:lnTo>
                  <a:lnTo>
                    <a:pt x="1676231" y="0"/>
                  </a:lnTo>
                  <a:lnTo>
                    <a:pt x="1690900" y="0"/>
                  </a:lnTo>
                  <a:cubicBezTo>
                    <a:pt x="997290" y="757997"/>
                    <a:pt x="584014" y="1698260"/>
                    <a:pt x="584014" y="2719531"/>
                  </a:cubicBezTo>
                  <a:cubicBezTo>
                    <a:pt x="586007" y="3537378"/>
                    <a:pt x="800951" y="4212189"/>
                    <a:pt x="1255499" y="4855770"/>
                  </a:cubicBezTo>
                  <a:cubicBezTo>
                    <a:pt x="1335534" y="5156648"/>
                    <a:pt x="1455593" y="5440374"/>
                    <a:pt x="1617602" y="5715000"/>
                  </a:cubicBezTo>
                  <a:cubicBezTo>
                    <a:pt x="1617602" y="5715000"/>
                    <a:pt x="1617602" y="5715000"/>
                    <a:pt x="479511" y="5715000"/>
                  </a:cubicBezTo>
                  <a:cubicBezTo>
                    <a:pt x="103999" y="5084499"/>
                    <a:pt x="11" y="4508950"/>
                    <a:pt x="11" y="3774330"/>
                  </a:cubicBezTo>
                  <a:cubicBezTo>
                    <a:pt x="-2878" y="2371609"/>
                    <a:pt x="618162" y="1020949"/>
                    <a:pt x="1646488" y="0"/>
                  </a:cubicBezTo>
                  <a:close/>
                </a:path>
              </a:pathLst>
            </a:custGeom>
            <a:solidFill>
              <a:srgbClr val="CEEAF9"/>
            </a:solidFill>
            <a:ln w="317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>
                <a:solidFill>
                  <a:prstClr val="black"/>
                </a:solidFill>
              </a:endParaRPr>
            </a:p>
          </p:txBody>
        </p:sp>
      </p:grpSp>
      <p:pic>
        <p:nvPicPr>
          <p:cNvPr id="15" name="Picture 124"/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305" y="1246715"/>
            <a:ext cx="1597131" cy="205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3807459" y="3584301"/>
            <a:ext cx="4863466" cy="276999"/>
          </a:xfrm>
        </p:spPr>
        <p:txBody>
          <a:bodyPr wrap="square" anchor="b" anchorCtr="0">
            <a:noAutofit/>
          </a:bodyPr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336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latin typeface="+mn-lt"/>
              </a:defRPr>
            </a:lvl1pPr>
          </a:lstStyle>
          <a:p>
            <a:pPr lvl="0"/>
            <a:r>
              <a:rPr lang="en-GB" noProof="0" dirty="0"/>
              <a:t>Click to edit Presentation title </a:t>
            </a:r>
            <a:r>
              <a:rPr lang="en-GB" sz="1400" noProof="0" dirty="0">
                <a:solidFill>
                  <a:srgbClr val="004D7D"/>
                </a:solidFill>
              </a:rPr>
              <a:t>І </a:t>
            </a:r>
            <a:r>
              <a:rPr lang="en-GB" noProof="0" dirty="0"/>
              <a:t>Name author, date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313543" y="3115097"/>
            <a:ext cx="7357382" cy="400110"/>
          </a:xfrm>
        </p:spPr>
        <p:txBody>
          <a:bodyPr wrap="square">
            <a:spAutoFit/>
          </a:bodyPr>
          <a:lstStyle>
            <a:lvl1pPr marL="0" indent="0" algn="r">
              <a:buNone/>
              <a:defRPr sz="2000" b="1"/>
            </a:lvl1pPr>
          </a:lstStyle>
          <a:p>
            <a:pPr lvl="0"/>
            <a:r>
              <a:rPr lang="en-GB" noProof="0" dirty="0"/>
              <a:t>Click to edit Overall title</a:t>
            </a:r>
          </a:p>
        </p:txBody>
      </p:sp>
      <p:sp>
        <p:nvSpPr>
          <p:cNvPr id="19" name="Freeform 5"/>
          <p:cNvSpPr>
            <a:spLocks noEditPoints="1"/>
          </p:cNvSpPr>
          <p:nvPr userDrawn="1"/>
        </p:nvSpPr>
        <p:spPr bwMode="auto">
          <a:xfrm>
            <a:off x="2380857" y="2177156"/>
            <a:ext cx="6187974" cy="289650"/>
          </a:xfrm>
          <a:custGeom>
            <a:avLst/>
            <a:gdLst>
              <a:gd name="T0" fmla="*/ 2284 w 2308"/>
              <a:gd name="T1" fmla="*/ 22 h 108"/>
              <a:gd name="T2" fmla="*/ 2281 w 2308"/>
              <a:gd name="T3" fmla="*/ 61 h 108"/>
              <a:gd name="T4" fmla="*/ 2234 w 2308"/>
              <a:gd name="T5" fmla="*/ 73 h 108"/>
              <a:gd name="T6" fmla="*/ 2138 w 2308"/>
              <a:gd name="T7" fmla="*/ 79 h 108"/>
              <a:gd name="T8" fmla="*/ 2116 w 2308"/>
              <a:gd name="T9" fmla="*/ 36 h 108"/>
              <a:gd name="T10" fmla="*/ 2138 w 2308"/>
              <a:gd name="T11" fmla="*/ 89 h 108"/>
              <a:gd name="T12" fmla="*/ 2065 w 2308"/>
              <a:gd name="T13" fmla="*/ 22 h 108"/>
              <a:gd name="T14" fmla="*/ 2013 w 2308"/>
              <a:gd name="T15" fmla="*/ 68 h 108"/>
              <a:gd name="T16" fmla="*/ 1967 w 2308"/>
              <a:gd name="T17" fmla="*/ 43 h 108"/>
              <a:gd name="T18" fmla="*/ 2013 w 2308"/>
              <a:gd name="T19" fmla="*/ 68 h 108"/>
              <a:gd name="T20" fmla="*/ 1888 w 2308"/>
              <a:gd name="T21" fmla="*/ 57 h 108"/>
              <a:gd name="T22" fmla="*/ 1846 w 2308"/>
              <a:gd name="T23" fmla="*/ 88 h 108"/>
              <a:gd name="T24" fmla="*/ 1774 w 2308"/>
              <a:gd name="T25" fmla="*/ 49 h 108"/>
              <a:gd name="T26" fmla="*/ 1815 w 2308"/>
              <a:gd name="T27" fmla="*/ 72 h 108"/>
              <a:gd name="T28" fmla="*/ 1703 w 2308"/>
              <a:gd name="T29" fmla="*/ 69 h 108"/>
              <a:gd name="T30" fmla="*/ 1694 w 2308"/>
              <a:gd name="T31" fmla="*/ 41 h 108"/>
              <a:gd name="T32" fmla="*/ 1741 w 2308"/>
              <a:gd name="T33" fmla="*/ 67 h 108"/>
              <a:gd name="T34" fmla="*/ 1594 w 2308"/>
              <a:gd name="T35" fmla="*/ 51 h 108"/>
              <a:gd name="T36" fmla="*/ 1561 w 2308"/>
              <a:gd name="T37" fmla="*/ 78 h 108"/>
              <a:gd name="T38" fmla="*/ 1554 w 2308"/>
              <a:gd name="T39" fmla="*/ 7 h 108"/>
              <a:gd name="T40" fmla="*/ 1428 w 2308"/>
              <a:gd name="T41" fmla="*/ 51 h 108"/>
              <a:gd name="T42" fmla="*/ 1477 w 2308"/>
              <a:gd name="T43" fmla="*/ 88 h 108"/>
              <a:gd name="T44" fmla="*/ 1377 w 2308"/>
              <a:gd name="T45" fmla="*/ 23 h 108"/>
              <a:gd name="T46" fmla="*/ 1317 w 2308"/>
              <a:gd name="T47" fmla="*/ 32 h 108"/>
              <a:gd name="T48" fmla="*/ 1304 w 2308"/>
              <a:gd name="T49" fmla="*/ 7 h 108"/>
              <a:gd name="T50" fmla="*/ 1273 w 2308"/>
              <a:gd name="T51" fmla="*/ 89 h 108"/>
              <a:gd name="T52" fmla="*/ 1286 w 2308"/>
              <a:gd name="T53" fmla="*/ 27 h 108"/>
              <a:gd name="T54" fmla="*/ 1217 w 2308"/>
              <a:gd name="T55" fmla="*/ 58 h 108"/>
              <a:gd name="T56" fmla="*/ 1202 w 2308"/>
              <a:gd name="T57" fmla="*/ 33 h 108"/>
              <a:gd name="T58" fmla="*/ 1162 w 2308"/>
              <a:gd name="T59" fmla="*/ 29 h 108"/>
              <a:gd name="T60" fmla="*/ 1134 w 2308"/>
              <a:gd name="T61" fmla="*/ 89 h 108"/>
              <a:gd name="T62" fmla="*/ 1088 w 2308"/>
              <a:gd name="T63" fmla="*/ 54 h 108"/>
              <a:gd name="T64" fmla="*/ 955 w 2308"/>
              <a:gd name="T65" fmla="*/ 51 h 108"/>
              <a:gd name="T66" fmla="*/ 1004 w 2308"/>
              <a:gd name="T67" fmla="*/ 88 h 108"/>
              <a:gd name="T68" fmla="*/ 888 w 2308"/>
              <a:gd name="T69" fmla="*/ 88 h 108"/>
              <a:gd name="T70" fmla="*/ 860 w 2308"/>
              <a:gd name="T71" fmla="*/ 78 h 108"/>
              <a:gd name="T72" fmla="*/ 860 w 2308"/>
              <a:gd name="T73" fmla="*/ 82 h 108"/>
              <a:gd name="T74" fmla="*/ 729 w 2308"/>
              <a:gd name="T75" fmla="*/ 55 h 108"/>
              <a:gd name="T76" fmla="*/ 680 w 2308"/>
              <a:gd name="T77" fmla="*/ 11 h 108"/>
              <a:gd name="T78" fmla="*/ 701 w 2308"/>
              <a:gd name="T79" fmla="*/ 77 h 108"/>
              <a:gd name="T80" fmla="*/ 680 w 2308"/>
              <a:gd name="T81" fmla="*/ 11 h 108"/>
              <a:gd name="T82" fmla="*/ 603 w 2308"/>
              <a:gd name="T83" fmla="*/ 2 h 108"/>
              <a:gd name="T84" fmla="*/ 503 w 2308"/>
              <a:gd name="T85" fmla="*/ 52 h 108"/>
              <a:gd name="T86" fmla="*/ 508 w 2308"/>
              <a:gd name="T87" fmla="*/ 89 h 108"/>
              <a:gd name="T88" fmla="*/ 440 w 2308"/>
              <a:gd name="T89" fmla="*/ 11 h 108"/>
              <a:gd name="T90" fmla="*/ 460 w 2308"/>
              <a:gd name="T91" fmla="*/ 77 h 108"/>
              <a:gd name="T92" fmla="*/ 440 w 2308"/>
              <a:gd name="T93" fmla="*/ 11 h 108"/>
              <a:gd name="T94" fmla="*/ 404 w 2308"/>
              <a:gd name="T95" fmla="*/ 47 h 108"/>
              <a:gd name="T96" fmla="*/ 385 w 2308"/>
              <a:gd name="T97" fmla="*/ 49 h 108"/>
              <a:gd name="T98" fmla="*/ 316 w 2308"/>
              <a:gd name="T99" fmla="*/ 89 h 108"/>
              <a:gd name="T100" fmla="*/ 270 w 2308"/>
              <a:gd name="T101" fmla="*/ 82 h 108"/>
              <a:gd name="T102" fmla="*/ 263 w 2308"/>
              <a:gd name="T103" fmla="*/ 88 h 108"/>
              <a:gd name="T104" fmla="*/ 190 w 2308"/>
              <a:gd name="T105" fmla="*/ 79 h 108"/>
              <a:gd name="T106" fmla="*/ 207 w 2308"/>
              <a:gd name="T107" fmla="*/ 35 h 108"/>
              <a:gd name="T108" fmla="*/ 96 w 2308"/>
              <a:gd name="T109" fmla="*/ 49 h 108"/>
              <a:gd name="T110" fmla="*/ 137 w 2308"/>
              <a:gd name="T111" fmla="*/ 72 h 108"/>
              <a:gd name="T112" fmla="*/ 22 w 2308"/>
              <a:gd name="T113" fmla="*/ 79 h 108"/>
              <a:gd name="T114" fmla="*/ 18 w 2308"/>
              <a:gd name="T115" fmla="*/ 6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2308" h="108">
                <a:moveTo>
                  <a:pt x="2298" y="45"/>
                </a:moveTo>
                <a:cubicBezTo>
                  <a:pt x="2298" y="50"/>
                  <a:pt x="2295" y="52"/>
                  <a:pt x="2280" y="52"/>
                </a:cubicBezTo>
                <a:cubicBezTo>
                  <a:pt x="2265" y="52"/>
                  <a:pt x="2265" y="52"/>
                  <a:pt x="2265" y="52"/>
                </a:cubicBezTo>
                <a:cubicBezTo>
                  <a:pt x="2265" y="49"/>
                  <a:pt x="2265" y="49"/>
                  <a:pt x="2265" y="49"/>
                </a:cubicBezTo>
                <a:cubicBezTo>
                  <a:pt x="2266" y="41"/>
                  <a:pt x="2272" y="32"/>
                  <a:pt x="2283" y="32"/>
                </a:cubicBezTo>
                <a:cubicBezTo>
                  <a:pt x="2293" y="32"/>
                  <a:pt x="2298" y="38"/>
                  <a:pt x="2298" y="45"/>
                </a:cubicBezTo>
                <a:moveTo>
                  <a:pt x="2308" y="45"/>
                </a:moveTo>
                <a:cubicBezTo>
                  <a:pt x="2308" y="32"/>
                  <a:pt x="2296" y="22"/>
                  <a:pt x="2284" y="22"/>
                </a:cubicBezTo>
                <a:cubicBezTo>
                  <a:pt x="2267" y="22"/>
                  <a:pt x="2254" y="36"/>
                  <a:pt x="2254" y="57"/>
                </a:cubicBezTo>
                <a:cubicBezTo>
                  <a:pt x="2254" y="75"/>
                  <a:pt x="2267" y="89"/>
                  <a:pt x="2284" y="89"/>
                </a:cubicBezTo>
                <a:cubicBezTo>
                  <a:pt x="2299" y="89"/>
                  <a:pt x="2306" y="84"/>
                  <a:pt x="2306" y="77"/>
                </a:cubicBezTo>
                <a:cubicBezTo>
                  <a:pt x="2306" y="72"/>
                  <a:pt x="2306" y="72"/>
                  <a:pt x="2306" y="72"/>
                </a:cubicBezTo>
                <a:cubicBezTo>
                  <a:pt x="2305" y="72"/>
                  <a:pt x="2305" y="72"/>
                  <a:pt x="2305" y="72"/>
                </a:cubicBezTo>
                <a:cubicBezTo>
                  <a:pt x="2302" y="76"/>
                  <a:pt x="2296" y="79"/>
                  <a:pt x="2286" y="79"/>
                </a:cubicBezTo>
                <a:cubicBezTo>
                  <a:pt x="2274" y="79"/>
                  <a:pt x="2266" y="71"/>
                  <a:pt x="2265" y="61"/>
                </a:cubicBezTo>
                <a:cubicBezTo>
                  <a:pt x="2281" y="61"/>
                  <a:pt x="2281" y="61"/>
                  <a:pt x="2281" y="61"/>
                </a:cubicBezTo>
                <a:cubicBezTo>
                  <a:pt x="2303" y="61"/>
                  <a:pt x="2308" y="56"/>
                  <a:pt x="2308" y="45"/>
                </a:cubicBezTo>
                <a:moveTo>
                  <a:pt x="2234" y="41"/>
                </a:moveTo>
                <a:cubicBezTo>
                  <a:pt x="2234" y="36"/>
                  <a:pt x="2234" y="36"/>
                  <a:pt x="2234" y="36"/>
                </a:cubicBezTo>
                <a:cubicBezTo>
                  <a:pt x="2234" y="27"/>
                  <a:pt x="2226" y="22"/>
                  <a:pt x="2216" y="22"/>
                </a:cubicBezTo>
                <a:cubicBezTo>
                  <a:pt x="2197" y="22"/>
                  <a:pt x="2185" y="38"/>
                  <a:pt x="2185" y="56"/>
                </a:cubicBezTo>
                <a:cubicBezTo>
                  <a:pt x="2185" y="77"/>
                  <a:pt x="2202" y="89"/>
                  <a:pt x="2215" y="89"/>
                </a:cubicBezTo>
                <a:cubicBezTo>
                  <a:pt x="2229" y="89"/>
                  <a:pt x="2234" y="82"/>
                  <a:pt x="2234" y="78"/>
                </a:cubicBezTo>
                <a:cubicBezTo>
                  <a:pt x="2234" y="73"/>
                  <a:pt x="2234" y="73"/>
                  <a:pt x="2234" y="73"/>
                </a:cubicBezTo>
                <a:cubicBezTo>
                  <a:pt x="2233" y="73"/>
                  <a:pt x="2233" y="73"/>
                  <a:pt x="2233" y="73"/>
                </a:cubicBezTo>
                <a:cubicBezTo>
                  <a:pt x="2230" y="77"/>
                  <a:pt x="2224" y="79"/>
                  <a:pt x="2217" y="79"/>
                </a:cubicBezTo>
                <a:cubicBezTo>
                  <a:pt x="2207" y="79"/>
                  <a:pt x="2196" y="72"/>
                  <a:pt x="2196" y="55"/>
                </a:cubicBezTo>
                <a:cubicBezTo>
                  <a:pt x="2196" y="42"/>
                  <a:pt x="2204" y="33"/>
                  <a:pt x="2217" y="33"/>
                </a:cubicBezTo>
                <a:cubicBezTo>
                  <a:pt x="2223" y="33"/>
                  <a:pt x="2231" y="36"/>
                  <a:pt x="2233" y="41"/>
                </a:cubicBezTo>
                <a:lnTo>
                  <a:pt x="2234" y="41"/>
                </a:lnTo>
                <a:close/>
                <a:moveTo>
                  <a:pt x="2152" y="66"/>
                </a:moveTo>
                <a:cubicBezTo>
                  <a:pt x="2152" y="75"/>
                  <a:pt x="2148" y="79"/>
                  <a:pt x="2138" y="79"/>
                </a:cubicBezTo>
                <a:cubicBezTo>
                  <a:pt x="2130" y="79"/>
                  <a:pt x="2125" y="74"/>
                  <a:pt x="2125" y="69"/>
                </a:cubicBezTo>
                <a:cubicBezTo>
                  <a:pt x="2125" y="62"/>
                  <a:pt x="2130" y="58"/>
                  <a:pt x="2143" y="58"/>
                </a:cubicBezTo>
                <a:cubicBezTo>
                  <a:pt x="2152" y="58"/>
                  <a:pt x="2152" y="58"/>
                  <a:pt x="2152" y="58"/>
                </a:cubicBezTo>
                <a:lnTo>
                  <a:pt x="2152" y="66"/>
                </a:lnTo>
                <a:close/>
                <a:moveTo>
                  <a:pt x="2163" y="67"/>
                </a:moveTo>
                <a:cubicBezTo>
                  <a:pt x="2163" y="47"/>
                  <a:pt x="2163" y="47"/>
                  <a:pt x="2163" y="47"/>
                </a:cubicBezTo>
                <a:cubicBezTo>
                  <a:pt x="2163" y="31"/>
                  <a:pt x="2154" y="22"/>
                  <a:pt x="2138" y="22"/>
                </a:cubicBezTo>
                <a:cubicBezTo>
                  <a:pt x="2123" y="22"/>
                  <a:pt x="2116" y="30"/>
                  <a:pt x="2116" y="36"/>
                </a:cubicBezTo>
                <a:cubicBezTo>
                  <a:pt x="2116" y="41"/>
                  <a:pt x="2116" y="41"/>
                  <a:pt x="2116" y="41"/>
                </a:cubicBezTo>
                <a:cubicBezTo>
                  <a:pt x="2116" y="41"/>
                  <a:pt x="2116" y="41"/>
                  <a:pt x="2116" y="41"/>
                </a:cubicBezTo>
                <a:cubicBezTo>
                  <a:pt x="2120" y="36"/>
                  <a:pt x="2127" y="33"/>
                  <a:pt x="2137" y="33"/>
                </a:cubicBezTo>
                <a:cubicBezTo>
                  <a:pt x="2147" y="33"/>
                  <a:pt x="2152" y="36"/>
                  <a:pt x="2152" y="46"/>
                </a:cubicBezTo>
                <a:cubicBezTo>
                  <a:pt x="2152" y="49"/>
                  <a:pt x="2152" y="49"/>
                  <a:pt x="2152" y="49"/>
                </a:cubicBezTo>
                <a:cubicBezTo>
                  <a:pt x="2143" y="49"/>
                  <a:pt x="2143" y="49"/>
                  <a:pt x="2143" y="49"/>
                </a:cubicBezTo>
                <a:cubicBezTo>
                  <a:pt x="2124" y="49"/>
                  <a:pt x="2113" y="56"/>
                  <a:pt x="2113" y="70"/>
                </a:cubicBezTo>
                <a:cubicBezTo>
                  <a:pt x="2113" y="81"/>
                  <a:pt x="2125" y="89"/>
                  <a:pt x="2138" y="89"/>
                </a:cubicBezTo>
                <a:cubicBezTo>
                  <a:pt x="2156" y="89"/>
                  <a:pt x="2163" y="80"/>
                  <a:pt x="2163" y="67"/>
                </a:cubicBezTo>
                <a:moveTo>
                  <a:pt x="2082" y="57"/>
                </a:moveTo>
                <a:cubicBezTo>
                  <a:pt x="2082" y="71"/>
                  <a:pt x="2076" y="79"/>
                  <a:pt x="2065" y="79"/>
                </a:cubicBezTo>
                <a:cubicBezTo>
                  <a:pt x="2054" y="79"/>
                  <a:pt x="2045" y="71"/>
                  <a:pt x="2045" y="54"/>
                </a:cubicBezTo>
                <a:cubicBezTo>
                  <a:pt x="2045" y="41"/>
                  <a:pt x="2052" y="33"/>
                  <a:pt x="2063" y="33"/>
                </a:cubicBezTo>
                <a:cubicBezTo>
                  <a:pt x="2074" y="33"/>
                  <a:pt x="2082" y="40"/>
                  <a:pt x="2082" y="57"/>
                </a:cubicBezTo>
                <a:moveTo>
                  <a:pt x="2093" y="54"/>
                </a:moveTo>
                <a:cubicBezTo>
                  <a:pt x="2093" y="35"/>
                  <a:pt x="2079" y="22"/>
                  <a:pt x="2065" y="22"/>
                </a:cubicBezTo>
                <a:cubicBezTo>
                  <a:pt x="2045" y="22"/>
                  <a:pt x="2035" y="36"/>
                  <a:pt x="2035" y="57"/>
                </a:cubicBezTo>
                <a:cubicBezTo>
                  <a:pt x="2035" y="100"/>
                  <a:pt x="2035" y="100"/>
                  <a:pt x="2035" y="100"/>
                </a:cubicBezTo>
                <a:cubicBezTo>
                  <a:pt x="2035" y="106"/>
                  <a:pt x="2037" y="108"/>
                  <a:pt x="2042" y="108"/>
                </a:cubicBezTo>
                <a:cubicBezTo>
                  <a:pt x="2046" y="108"/>
                  <a:pt x="2046" y="108"/>
                  <a:pt x="2046" y="108"/>
                </a:cubicBezTo>
                <a:cubicBezTo>
                  <a:pt x="2046" y="78"/>
                  <a:pt x="2046" y="78"/>
                  <a:pt x="2046" y="78"/>
                </a:cubicBezTo>
                <a:cubicBezTo>
                  <a:pt x="2049" y="84"/>
                  <a:pt x="2057" y="89"/>
                  <a:pt x="2064" y="89"/>
                </a:cubicBezTo>
                <a:cubicBezTo>
                  <a:pt x="2080" y="89"/>
                  <a:pt x="2093" y="76"/>
                  <a:pt x="2093" y="54"/>
                </a:cubicBezTo>
                <a:moveTo>
                  <a:pt x="2013" y="68"/>
                </a:moveTo>
                <a:cubicBezTo>
                  <a:pt x="2013" y="59"/>
                  <a:pt x="2006" y="54"/>
                  <a:pt x="1994" y="51"/>
                </a:cubicBezTo>
                <a:cubicBezTo>
                  <a:pt x="1980" y="48"/>
                  <a:pt x="1978" y="46"/>
                  <a:pt x="1978" y="42"/>
                </a:cubicBezTo>
                <a:cubicBezTo>
                  <a:pt x="1978" y="36"/>
                  <a:pt x="1982" y="33"/>
                  <a:pt x="1993" y="33"/>
                </a:cubicBezTo>
                <a:cubicBezTo>
                  <a:pt x="2001" y="33"/>
                  <a:pt x="2008" y="36"/>
                  <a:pt x="2011" y="39"/>
                </a:cubicBezTo>
                <a:cubicBezTo>
                  <a:pt x="2011" y="39"/>
                  <a:pt x="2011" y="39"/>
                  <a:pt x="2011" y="39"/>
                </a:cubicBezTo>
                <a:cubicBezTo>
                  <a:pt x="2011" y="35"/>
                  <a:pt x="2011" y="35"/>
                  <a:pt x="2011" y="35"/>
                </a:cubicBezTo>
                <a:cubicBezTo>
                  <a:pt x="2011" y="27"/>
                  <a:pt x="2002" y="22"/>
                  <a:pt x="1992" y="22"/>
                </a:cubicBezTo>
                <a:cubicBezTo>
                  <a:pt x="1977" y="22"/>
                  <a:pt x="1967" y="32"/>
                  <a:pt x="1967" y="43"/>
                </a:cubicBezTo>
                <a:cubicBezTo>
                  <a:pt x="1967" y="52"/>
                  <a:pt x="1973" y="56"/>
                  <a:pt x="1985" y="59"/>
                </a:cubicBezTo>
                <a:cubicBezTo>
                  <a:pt x="1999" y="62"/>
                  <a:pt x="2002" y="64"/>
                  <a:pt x="2002" y="69"/>
                </a:cubicBezTo>
                <a:cubicBezTo>
                  <a:pt x="2002" y="76"/>
                  <a:pt x="1997" y="79"/>
                  <a:pt x="1988" y="79"/>
                </a:cubicBezTo>
                <a:cubicBezTo>
                  <a:pt x="1980" y="79"/>
                  <a:pt x="1972" y="76"/>
                  <a:pt x="1969" y="72"/>
                </a:cubicBezTo>
                <a:cubicBezTo>
                  <a:pt x="1968" y="72"/>
                  <a:pt x="1968" y="72"/>
                  <a:pt x="1968" y="72"/>
                </a:cubicBezTo>
                <a:cubicBezTo>
                  <a:pt x="1968" y="76"/>
                  <a:pt x="1968" y="76"/>
                  <a:pt x="1968" y="76"/>
                </a:cubicBezTo>
                <a:cubicBezTo>
                  <a:pt x="1968" y="84"/>
                  <a:pt x="1977" y="89"/>
                  <a:pt x="1988" y="89"/>
                </a:cubicBezTo>
                <a:cubicBezTo>
                  <a:pt x="2002" y="89"/>
                  <a:pt x="2013" y="82"/>
                  <a:pt x="2013" y="68"/>
                </a:cubicBezTo>
                <a:moveTo>
                  <a:pt x="1936" y="57"/>
                </a:moveTo>
                <a:cubicBezTo>
                  <a:pt x="1936" y="70"/>
                  <a:pt x="1930" y="79"/>
                  <a:pt x="1919" y="79"/>
                </a:cubicBezTo>
                <a:cubicBezTo>
                  <a:pt x="1907" y="79"/>
                  <a:pt x="1899" y="69"/>
                  <a:pt x="1899" y="55"/>
                </a:cubicBezTo>
                <a:cubicBezTo>
                  <a:pt x="1899" y="41"/>
                  <a:pt x="1906" y="33"/>
                  <a:pt x="1917" y="33"/>
                </a:cubicBezTo>
                <a:cubicBezTo>
                  <a:pt x="1929" y="33"/>
                  <a:pt x="1936" y="41"/>
                  <a:pt x="1936" y="57"/>
                </a:cubicBezTo>
                <a:moveTo>
                  <a:pt x="1947" y="54"/>
                </a:moveTo>
                <a:cubicBezTo>
                  <a:pt x="1947" y="35"/>
                  <a:pt x="1935" y="23"/>
                  <a:pt x="1918" y="23"/>
                </a:cubicBezTo>
                <a:cubicBezTo>
                  <a:pt x="1900" y="23"/>
                  <a:pt x="1888" y="36"/>
                  <a:pt x="1888" y="57"/>
                </a:cubicBezTo>
                <a:cubicBezTo>
                  <a:pt x="1888" y="76"/>
                  <a:pt x="1901" y="89"/>
                  <a:pt x="1918" y="89"/>
                </a:cubicBezTo>
                <a:cubicBezTo>
                  <a:pt x="1935" y="89"/>
                  <a:pt x="1947" y="76"/>
                  <a:pt x="1947" y="54"/>
                </a:cubicBezTo>
                <a:moveTo>
                  <a:pt x="1873" y="37"/>
                </a:moveTo>
                <a:cubicBezTo>
                  <a:pt x="1873" y="32"/>
                  <a:pt x="1873" y="32"/>
                  <a:pt x="1873" y="32"/>
                </a:cubicBezTo>
                <a:cubicBezTo>
                  <a:pt x="1873" y="28"/>
                  <a:pt x="1870" y="24"/>
                  <a:pt x="1861" y="24"/>
                </a:cubicBezTo>
                <a:cubicBezTo>
                  <a:pt x="1849" y="24"/>
                  <a:pt x="1840" y="33"/>
                  <a:pt x="1840" y="51"/>
                </a:cubicBezTo>
                <a:cubicBezTo>
                  <a:pt x="1840" y="80"/>
                  <a:pt x="1840" y="80"/>
                  <a:pt x="1840" y="80"/>
                </a:cubicBezTo>
                <a:cubicBezTo>
                  <a:pt x="1840" y="85"/>
                  <a:pt x="1842" y="88"/>
                  <a:pt x="1846" y="88"/>
                </a:cubicBezTo>
                <a:cubicBezTo>
                  <a:pt x="1851" y="88"/>
                  <a:pt x="1851" y="88"/>
                  <a:pt x="1851" y="88"/>
                </a:cubicBezTo>
                <a:cubicBezTo>
                  <a:pt x="1851" y="52"/>
                  <a:pt x="1851" y="52"/>
                  <a:pt x="1851" y="52"/>
                </a:cubicBezTo>
                <a:cubicBezTo>
                  <a:pt x="1851" y="38"/>
                  <a:pt x="1854" y="34"/>
                  <a:pt x="1863" y="34"/>
                </a:cubicBezTo>
                <a:cubicBezTo>
                  <a:pt x="1867" y="34"/>
                  <a:pt x="1871" y="35"/>
                  <a:pt x="1873" y="37"/>
                </a:cubicBezTo>
                <a:close/>
                <a:moveTo>
                  <a:pt x="1807" y="45"/>
                </a:moveTo>
                <a:cubicBezTo>
                  <a:pt x="1807" y="50"/>
                  <a:pt x="1804" y="52"/>
                  <a:pt x="1789" y="52"/>
                </a:cubicBezTo>
                <a:cubicBezTo>
                  <a:pt x="1774" y="52"/>
                  <a:pt x="1774" y="52"/>
                  <a:pt x="1774" y="52"/>
                </a:cubicBezTo>
                <a:cubicBezTo>
                  <a:pt x="1774" y="49"/>
                  <a:pt x="1774" y="49"/>
                  <a:pt x="1774" y="49"/>
                </a:cubicBezTo>
                <a:cubicBezTo>
                  <a:pt x="1775" y="41"/>
                  <a:pt x="1781" y="32"/>
                  <a:pt x="1792" y="32"/>
                </a:cubicBezTo>
                <a:cubicBezTo>
                  <a:pt x="1802" y="32"/>
                  <a:pt x="1807" y="38"/>
                  <a:pt x="1807" y="45"/>
                </a:cubicBezTo>
                <a:moveTo>
                  <a:pt x="1817" y="45"/>
                </a:moveTo>
                <a:cubicBezTo>
                  <a:pt x="1817" y="32"/>
                  <a:pt x="1806" y="22"/>
                  <a:pt x="1793" y="22"/>
                </a:cubicBezTo>
                <a:cubicBezTo>
                  <a:pt x="1776" y="22"/>
                  <a:pt x="1763" y="36"/>
                  <a:pt x="1763" y="57"/>
                </a:cubicBezTo>
                <a:cubicBezTo>
                  <a:pt x="1763" y="75"/>
                  <a:pt x="1776" y="89"/>
                  <a:pt x="1793" y="89"/>
                </a:cubicBezTo>
                <a:cubicBezTo>
                  <a:pt x="1808" y="89"/>
                  <a:pt x="1815" y="84"/>
                  <a:pt x="1815" y="77"/>
                </a:cubicBezTo>
                <a:cubicBezTo>
                  <a:pt x="1815" y="72"/>
                  <a:pt x="1815" y="72"/>
                  <a:pt x="1815" y="72"/>
                </a:cubicBezTo>
                <a:cubicBezTo>
                  <a:pt x="1814" y="72"/>
                  <a:pt x="1814" y="72"/>
                  <a:pt x="1814" y="72"/>
                </a:cubicBezTo>
                <a:cubicBezTo>
                  <a:pt x="1811" y="76"/>
                  <a:pt x="1805" y="79"/>
                  <a:pt x="1795" y="79"/>
                </a:cubicBezTo>
                <a:cubicBezTo>
                  <a:pt x="1783" y="79"/>
                  <a:pt x="1775" y="71"/>
                  <a:pt x="1774" y="61"/>
                </a:cubicBezTo>
                <a:cubicBezTo>
                  <a:pt x="1790" y="61"/>
                  <a:pt x="1790" y="61"/>
                  <a:pt x="1790" y="61"/>
                </a:cubicBezTo>
                <a:cubicBezTo>
                  <a:pt x="1812" y="61"/>
                  <a:pt x="1817" y="56"/>
                  <a:pt x="1817" y="45"/>
                </a:cubicBezTo>
                <a:moveTo>
                  <a:pt x="1731" y="66"/>
                </a:moveTo>
                <a:cubicBezTo>
                  <a:pt x="1731" y="75"/>
                  <a:pt x="1727" y="79"/>
                  <a:pt x="1717" y="79"/>
                </a:cubicBezTo>
                <a:cubicBezTo>
                  <a:pt x="1709" y="79"/>
                  <a:pt x="1703" y="74"/>
                  <a:pt x="1703" y="69"/>
                </a:cubicBezTo>
                <a:cubicBezTo>
                  <a:pt x="1703" y="62"/>
                  <a:pt x="1709" y="58"/>
                  <a:pt x="1722" y="58"/>
                </a:cubicBezTo>
                <a:cubicBezTo>
                  <a:pt x="1731" y="58"/>
                  <a:pt x="1731" y="58"/>
                  <a:pt x="1731" y="58"/>
                </a:cubicBezTo>
                <a:lnTo>
                  <a:pt x="1731" y="66"/>
                </a:lnTo>
                <a:close/>
                <a:moveTo>
                  <a:pt x="1741" y="67"/>
                </a:moveTo>
                <a:cubicBezTo>
                  <a:pt x="1741" y="47"/>
                  <a:pt x="1741" y="47"/>
                  <a:pt x="1741" y="47"/>
                </a:cubicBezTo>
                <a:cubicBezTo>
                  <a:pt x="1741" y="31"/>
                  <a:pt x="1733" y="22"/>
                  <a:pt x="1717" y="22"/>
                </a:cubicBezTo>
                <a:cubicBezTo>
                  <a:pt x="1702" y="22"/>
                  <a:pt x="1694" y="30"/>
                  <a:pt x="1694" y="36"/>
                </a:cubicBezTo>
                <a:cubicBezTo>
                  <a:pt x="1694" y="41"/>
                  <a:pt x="1694" y="41"/>
                  <a:pt x="1694" y="41"/>
                </a:cubicBezTo>
                <a:cubicBezTo>
                  <a:pt x="1695" y="41"/>
                  <a:pt x="1695" y="41"/>
                  <a:pt x="1695" y="41"/>
                </a:cubicBezTo>
                <a:cubicBezTo>
                  <a:pt x="1699" y="36"/>
                  <a:pt x="1706" y="33"/>
                  <a:pt x="1715" y="33"/>
                </a:cubicBezTo>
                <a:cubicBezTo>
                  <a:pt x="1726" y="33"/>
                  <a:pt x="1731" y="36"/>
                  <a:pt x="1731" y="46"/>
                </a:cubicBezTo>
                <a:cubicBezTo>
                  <a:pt x="1731" y="49"/>
                  <a:pt x="1731" y="49"/>
                  <a:pt x="1731" y="49"/>
                </a:cubicBezTo>
                <a:cubicBezTo>
                  <a:pt x="1722" y="49"/>
                  <a:pt x="1722" y="49"/>
                  <a:pt x="1722" y="49"/>
                </a:cubicBezTo>
                <a:cubicBezTo>
                  <a:pt x="1703" y="49"/>
                  <a:pt x="1692" y="56"/>
                  <a:pt x="1692" y="70"/>
                </a:cubicBezTo>
                <a:cubicBezTo>
                  <a:pt x="1692" y="81"/>
                  <a:pt x="1703" y="89"/>
                  <a:pt x="1717" y="89"/>
                </a:cubicBezTo>
                <a:cubicBezTo>
                  <a:pt x="1734" y="89"/>
                  <a:pt x="1741" y="80"/>
                  <a:pt x="1741" y="67"/>
                </a:cubicBezTo>
                <a:moveTo>
                  <a:pt x="1636" y="88"/>
                </a:moveTo>
                <a:cubicBezTo>
                  <a:pt x="1636" y="51"/>
                  <a:pt x="1636" y="51"/>
                  <a:pt x="1636" y="51"/>
                </a:cubicBezTo>
                <a:cubicBezTo>
                  <a:pt x="1636" y="32"/>
                  <a:pt x="1627" y="22"/>
                  <a:pt x="1611" y="22"/>
                </a:cubicBezTo>
                <a:cubicBezTo>
                  <a:pt x="1594" y="22"/>
                  <a:pt x="1583" y="33"/>
                  <a:pt x="1583" y="51"/>
                </a:cubicBezTo>
                <a:cubicBezTo>
                  <a:pt x="1583" y="80"/>
                  <a:pt x="1583" y="80"/>
                  <a:pt x="1583" y="80"/>
                </a:cubicBezTo>
                <a:cubicBezTo>
                  <a:pt x="1583" y="85"/>
                  <a:pt x="1586" y="88"/>
                  <a:pt x="1590" y="88"/>
                </a:cubicBezTo>
                <a:cubicBezTo>
                  <a:pt x="1594" y="88"/>
                  <a:pt x="1594" y="88"/>
                  <a:pt x="1594" y="88"/>
                </a:cubicBezTo>
                <a:cubicBezTo>
                  <a:pt x="1594" y="51"/>
                  <a:pt x="1594" y="51"/>
                  <a:pt x="1594" y="51"/>
                </a:cubicBezTo>
                <a:cubicBezTo>
                  <a:pt x="1594" y="38"/>
                  <a:pt x="1600" y="33"/>
                  <a:pt x="1609" y="33"/>
                </a:cubicBezTo>
                <a:cubicBezTo>
                  <a:pt x="1621" y="33"/>
                  <a:pt x="1626" y="38"/>
                  <a:pt x="1626" y="51"/>
                </a:cubicBezTo>
                <a:cubicBezTo>
                  <a:pt x="1626" y="81"/>
                  <a:pt x="1626" y="81"/>
                  <a:pt x="1626" y="81"/>
                </a:cubicBezTo>
                <a:cubicBezTo>
                  <a:pt x="1626" y="85"/>
                  <a:pt x="1628" y="88"/>
                  <a:pt x="1632" y="88"/>
                </a:cubicBezTo>
                <a:lnTo>
                  <a:pt x="1636" y="88"/>
                </a:lnTo>
                <a:close/>
                <a:moveTo>
                  <a:pt x="1566" y="82"/>
                </a:moveTo>
                <a:cubicBezTo>
                  <a:pt x="1566" y="78"/>
                  <a:pt x="1566" y="78"/>
                  <a:pt x="1566" y="78"/>
                </a:cubicBezTo>
                <a:cubicBezTo>
                  <a:pt x="1561" y="78"/>
                  <a:pt x="1561" y="78"/>
                  <a:pt x="1561" y="78"/>
                </a:cubicBezTo>
                <a:cubicBezTo>
                  <a:pt x="1555" y="78"/>
                  <a:pt x="1551" y="76"/>
                  <a:pt x="1551" y="68"/>
                </a:cubicBezTo>
                <a:cubicBezTo>
                  <a:pt x="1551" y="32"/>
                  <a:pt x="1551" y="32"/>
                  <a:pt x="1551" y="32"/>
                </a:cubicBezTo>
                <a:cubicBezTo>
                  <a:pt x="1551" y="27"/>
                  <a:pt x="1548" y="24"/>
                  <a:pt x="1544" y="24"/>
                </a:cubicBezTo>
                <a:cubicBezTo>
                  <a:pt x="1541" y="24"/>
                  <a:pt x="1541" y="24"/>
                  <a:pt x="1541" y="24"/>
                </a:cubicBezTo>
                <a:cubicBezTo>
                  <a:pt x="1541" y="69"/>
                  <a:pt x="1541" y="69"/>
                  <a:pt x="1541" y="69"/>
                </a:cubicBezTo>
                <a:cubicBezTo>
                  <a:pt x="1541" y="82"/>
                  <a:pt x="1547" y="88"/>
                  <a:pt x="1560" y="88"/>
                </a:cubicBezTo>
                <a:cubicBezTo>
                  <a:pt x="1563" y="88"/>
                  <a:pt x="1566" y="86"/>
                  <a:pt x="1566" y="82"/>
                </a:cubicBezTo>
                <a:moveTo>
                  <a:pt x="1554" y="7"/>
                </a:moveTo>
                <a:cubicBezTo>
                  <a:pt x="1554" y="3"/>
                  <a:pt x="1550" y="0"/>
                  <a:pt x="1546" y="0"/>
                </a:cubicBezTo>
                <a:cubicBezTo>
                  <a:pt x="1542" y="0"/>
                  <a:pt x="1539" y="3"/>
                  <a:pt x="1539" y="7"/>
                </a:cubicBezTo>
                <a:cubicBezTo>
                  <a:pt x="1539" y="11"/>
                  <a:pt x="1542" y="15"/>
                  <a:pt x="1546" y="15"/>
                </a:cubicBezTo>
                <a:cubicBezTo>
                  <a:pt x="1550" y="15"/>
                  <a:pt x="1554" y="11"/>
                  <a:pt x="1554" y="7"/>
                </a:cubicBezTo>
                <a:moveTo>
                  <a:pt x="1481" y="88"/>
                </a:moveTo>
                <a:cubicBezTo>
                  <a:pt x="1481" y="51"/>
                  <a:pt x="1481" y="51"/>
                  <a:pt x="1481" y="51"/>
                </a:cubicBezTo>
                <a:cubicBezTo>
                  <a:pt x="1481" y="32"/>
                  <a:pt x="1471" y="22"/>
                  <a:pt x="1455" y="22"/>
                </a:cubicBezTo>
                <a:cubicBezTo>
                  <a:pt x="1439" y="22"/>
                  <a:pt x="1428" y="33"/>
                  <a:pt x="1428" y="51"/>
                </a:cubicBezTo>
                <a:cubicBezTo>
                  <a:pt x="1428" y="80"/>
                  <a:pt x="1428" y="80"/>
                  <a:pt x="1428" y="80"/>
                </a:cubicBezTo>
                <a:cubicBezTo>
                  <a:pt x="1428" y="85"/>
                  <a:pt x="1431" y="88"/>
                  <a:pt x="1435" y="88"/>
                </a:cubicBezTo>
                <a:cubicBezTo>
                  <a:pt x="1439" y="88"/>
                  <a:pt x="1439" y="88"/>
                  <a:pt x="1439" y="88"/>
                </a:cubicBezTo>
                <a:cubicBezTo>
                  <a:pt x="1439" y="51"/>
                  <a:pt x="1439" y="51"/>
                  <a:pt x="1439" y="51"/>
                </a:cubicBezTo>
                <a:cubicBezTo>
                  <a:pt x="1439" y="38"/>
                  <a:pt x="1444" y="33"/>
                  <a:pt x="1454" y="33"/>
                </a:cubicBezTo>
                <a:cubicBezTo>
                  <a:pt x="1465" y="33"/>
                  <a:pt x="1470" y="38"/>
                  <a:pt x="1470" y="51"/>
                </a:cubicBezTo>
                <a:cubicBezTo>
                  <a:pt x="1470" y="81"/>
                  <a:pt x="1470" y="81"/>
                  <a:pt x="1470" y="81"/>
                </a:cubicBezTo>
                <a:cubicBezTo>
                  <a:pt x="1470" y="85"/>
                  <a:pt x="1472" y="88"/>
                  <a:pt x="1477" y="88"/>
                </a:cubicBezTo>
                <a:lnTo>
                  <a:pt x="1481" y="88"/>
                </a:lnTo>
                <a:close/>
                <a:moveTo>
                  <a:pt x="1395" y="57"/>
                </a:moveTo>
                <a:cubicBezTo>
                  <a:pt x="1395" y="70"/>
                  <a:pt x="1389" y="79"/>
                  <a:pt x="1378" y="79"/>
                </a:cubicBezTo>
                <a:cubicBezTo>
                  <a:pt x="1365" y="79"/>
                  <a:pt x="1358" y="69"/>
                  <a:pt x="1358" y="55"/>
                </a:cubicBezTo>
                <a:cubicBezTo>
                  <a:pt x="1358" y="41"/>
                  <a:pt x="1365" y="33"/>
                  <a:pt x="1375" y="33"/>
                </a:cubicBezTo>
                <a:cubicBezTo>
                  <a:pt x="1388" y="33"/>
                  <a:pt x="1395" y="41"/>
                  <a:pt x="1395" y="57"/>
                </a:cubicBezTo>
                <a:moveTo>
                  <a:pt x="1406" y="54"/>
                </a:moveTo>
                <a:cubicBezTo>
                  <a:pt x="1406" y="35"/>
                  <a:pt x="1394" y="23"/>
                  <a:pt x="1377" y="23"/>
                </a:cubicBezTo>
                <a:cubicBezTo>
                  <a:pt x="1359" y="23"/>
                  <a:pt x="1347" y="36"/>
                  <a:pt x="1347" y="57"/>
                </a:cubicBezTo>
                <a:cubicBezTo>
                  <a:pt x="1347" y="76"/>
                  <a:pt x="1360" y="89"/>
                  <a:pt x="1377" y="89"/>
                </a:cubicBezTo>
                <a:cubicBezTo>
                  <a:pt x="1394" y="89"/>
                  <a:pt x="1406" y="76"/>
                  <a:pt x="1406" y="54"/>
                </a:cubicBezTo>
                <a:moveTo>
                  <a:pt x="1332" y="82"/>
                </a:moveTo>
                <a:cubicBezTo>
                  <a:pt x="1332" y="78"/>
                  <a:pt x="1332" y="78"/>
                  <a:pt x="1332" y="78"/>
                </a:cubicBezTo>
                <a:cubicBezTo>
                  <a:pt x="1327" y="78"/>
                  <a:pt x="1327" y="78"/>
                  <a:pt x="1327" y="78"/>
                </a:cubicBezTo>
                <a:cubicBezTo>
                  <a:pt x="1321" y="78"/>
                  <a:pt x="1317" y="76"/>
                  <a:pt x="1317" y="68"/>
                </a:cubicBezTo>
                <a:cubicBezTo>
                  <a:pt x="1317" y="32"/>
                  <a:pt x="1317" y="32"/>
                  <a:pt x="1317" y="32"/>
                </a:cubicBezTo>
                <a:cubicBezTo>
                  <a:pt x="1317" y="27"/>
                  <a:pt x="1313" y="24"/>
                  <a:pt x="1309" y="24"/>
                </a:cubicBezTo>
                <a:cubicBezTo>
                  <a:pt x="1306" y="24"/>
                  <a:pt x="1306" y="24"/>
                  <a:pt x="1306" y="24"/>
                </a:cubicBezTo>
                <a:cubicBezTo>
                  <a:pt x="1306" y="69"/>
                  <a:pt x="1306" y="69"/>
                  <a:pt x="1306" y="69"/>
                </a:cubicBezTo>
                <a:cubicBezTo>
                  <a:pt x="1306" y="82"/>
                  <a:pt x="1313" y="88"/>
                  <a:pt x="1325" y="88"/>
                </a:cubicBezTo>
                <a:cubicBezTo>
                  <a:pt x="1329" y="88"/>
                  <a:pt x="1332" y="86"/>
                  <a:pt x="1332" y="82"/>
                </a:cubicBezTo>
                <a:moveTo>
                  <a:pt x="1319" y="7"/>
                </a:moveTo>
                <a:cubicBezTo>
                  <a:pt x="1319" y="3"/>
                  <a:pt x="1316" y="0"/>
                  <a:pt x="1312" y="0"/>
                </a:cubicBezTo>
                <a:cubicBezTo>
                  <a:pt x="1308" y="0"/>
                  <a:pt x="1304" y="3"/>
                  <a:pt x="1304" y="7"/>
                </a:cubicBezTo>
                <a:cubicBezTo>
                  <a:pt x="1304" y="11"/>
                  <a:pt x="1308" y="15"/>
                  <a:pt x="1312" y="15"/>
                </a:cubicBezTo>
                <a:cubicBezTo>
                  <a:pt x="1316" y="15"/>
                  <a:pt x="1319" y="11"/>
                  <a:pt x="1319" y="7"/>
                </a:cubicBezTo>
                <a:moveTo>
                  <a:pt x="1264" y="11"/>
                </a:moveTo>
                <a:cubicBezTo>
                  <a:pt x="1262" y="11"/>
                  <a:pt x="1262" y="11"/>
                  <a:pt x="1262" y="11"/>
                </a:cubicBezTo>
                <a:cubicBezTo>
                  <a:pt x="1261" y="11"/>
                  <a:pt x="1257" y="13"/>
                  <a:pt x="1256" y="15"/>
                </a:cubicBezTo>
                <a:cubicBezTo>
                  <a:pt x="1254" y="18"/>
                  <a:pt x="1253" y="21"/>
                  <a:pt x="1253" y="25"/>
                </a:cubicBezTo>
                <a:cubicBezTo>
                  <a:pt x="1253" y="67"/>
                  <a:pt x="1253" y="67"/>
                  <a:pt x="1253" y="67"/>
                </a:cubicBezTo>
                <a:cubicBezTo>
                  <a:pt x="1253" y="82"/>
                  <a:pt x="1259" y="89"/>
                  <a:pt x="1273" y="89"/>
                </a:cubicBezTo>
                <a:cubicBezTo>
                  <a:pt x="1281" y="89"/>
                  <a:pt x="1285" y="86"/>
                  <a:pt x="1285" y="81"/>
                </a:cubicBezTo>
                <a:cubicBezTo>
                  <a:pt x="1285" y="77"/>
                  <a:pt x="1285" y="77"/>
                  <a:pt x="1285" y="77"/>
                </a:cubicBezTo>
                <a:cubicBezTo>
                  <a:pt x="1284" y="77"/>
                  <a:pt x="1284" y="77"/>
                  <a:pt x="1284" y="77"/>
                </a:cubicBezTo>
                <a:cubicBezTo>
                  <a:pt x="1282" y="78"/>
                  <a:pt x="1278" y="79"/>
                  <a:pt x="1274" y="79"/>
                </a:cubicBezTo>
                <a:cubicBezTo>
                  <a:pt x="1267" y="79"/>
                  <a:pt x="1264" y="75"/>
                  <a:pt x="1264" y="66"/>
                </a:cubicBezTo>
                <a:cubicBezTo>
                  <a:pt x="1264" y="34"/>
                  <a:pt x="1264" y="34"/>
                  <a:pt x="1264" y="34"/>
                </a:cubicBezTo>
                <a:cubicBezTo>
                  <a:pt x="1277" y="34"/>
                  <a:pt x="1277" y="34"/>
                  <a:pt x="1277" y="34"/>
                </a:cubicBezTo>
                <a:cubicBezTo>
                  <a:pt x="1283" y="34"/>
                  <a:pt x="1286" y="31"/>
                  <a:pt x="1286" y="27"/>
                </a:cubicBezTo>
                <a:cubicBezTo>
                  <a:pt x="1286" y="24"/>
                  <a:pt x="1286" y="24"/>
                  <a:pt x="1286" y="24"/>
                </a:cubicBezTo>
                <a:cubicBezTo>
                  <a:pt x="1264" y="24"/>
                  <a:pt x="1264" y="24"/>
                  <a:pt x="1264" y="24"/>
                </a:cubicBezTo>
                <a:lnTo>
                  <a:pt x="1264" y="11"/>
                </a:lnTo>
                <a:close/>
                <a:moveTo>
                  <a:pt x="1217" y="66"/>
                </a:moveTo>
                <a:cubicBezTo>
                  <a:pt x="1217" y="75"/>
                  <a:pt x="1213" y="79"/>
                  <a:pt x="1204" y="79"/>
                </a:cubicBezTo>
                <a:cubicBezTo>
                  <a:pt x="1196" y="79"/>
                  <a:pt x="1190" y="74"/>
                  <a:pt x="1190" y="69"/>
                </a:cubicBezTo>
                <a:cubicBezTo>
                  <a:pt x="1190" y="62"/>
                  <a:pt x="1196" y="58"/>
                  <a:pt x="1209" y="58"/>
                </a:cubicBezTo>
                <a:cubicBezTo>
                  <a:pt x="1217" y="58"/>
                  <a:pt x="1217" y="58"/>
                  <a:pt x="1217" y="58"/>
                </a:cubicBezTo>
                <a:lnTo>
                  <a:pt x="1217" y="66"/>
                </a:lnTo>
                <a:close/>
                <a:moveTo>
                  <a:pt x="1228" y="67"/>
                </a:moveTo>
                <a:cubicBezTo>
                  <a:pt x="1228" y="47"/>
                  <a:pt x="1228" y="47"/>
                  <a:pt x="1228" y="47"/>
                </a:cubicBezTo>
                <a:cubicBezTo>
                  <a:pt x="1228" y="31"/>
                  <a:pt x="1220" y="22"/>
                  <a:pt x="1203" y="22"/>
                </a:cubicBezTo>
                <a:cubicBezTo>
                  <a:pt x="1189" y="22"/>
                  <a:pt x="1181" y="30"/>
                  <a:pt x="1181" y="36"/>
                </a:cubicBezTo>
                <a:cubicBezTo>
                  <a:pt x="1181" y="41"/>
                  <a:pt x="1181" y="41"/>
                  <a:pt x="1181" y="41"/>
                </a:cubicBezTo>
                <a:cubicBezTo>
                  <a:pt x="1182" y="41"/>
                  <a:pt x="1182" y="41"/>
                  <a:pt x="1182" y="41"/>
                </a:cubicBezTo>
                <a:cubicBezTo>
                  <a:pt x="1186" y="36"/>
                  <a:pt x="1193" y="33"/>
                  <a:pt x="1202" y="33"/>
                </a:cubicBezTo>
                <a:cubicBezTo>
                  <a:pt x="1213" y="33"/>
                  <a:pt x="1217" y="36"/>
                  <a:pt x="1217" y="46"/>
                </a:cubicBezTo>
                <a:cubicBezTo>
                  <a:pt x="1217" y="49"/>
                  <a:pt x="1217" y="49"/>
                  <a:pt x="1217" y="49"/>
                </a:cubicBezTo>
                <a:cubicBezTo>
                  <a:pt x="1209" y="49"/>
                  <a:pt x="1209" y="49"/>
                  <a:pt x="1209" y="49"/>
                </a:cubicBezTo>
                <a:cubicBezTo>
                  <a:pt x="1190" y="49"/>
                  <a:pt x="1179" y="56"/>
                  <a:pt x="1179" y="70"/>
                </a:cubicBezTo>
                <a:cubicBezTo>
                  <a:pt x="1179" y="81"/>
                  <a:pt x="1190" y="89"/>
                  <a:pt x="1203" y="89"/>
                </a:cubicBezTo>
                <a:cubicBezTo>
                  <a:pt x="1221" y="89"/>
                  <a:pt x="1228" y="80"/>
                  <a:pt x="1228" y="67"/>
                </a:cubicBezTo>
                <a:moveTo>
                  <a:pt x="1161" y="37"/>
                </a:moveTo>
                <a:cubicBezTo>
                  <a:pt x="1162" y="35"/>
                  <a:pt x="1162" y="32"/>
                  <a:pt x="1162" y="29"/>
                </a:cubicBezTo>
                <a:cubicBezTo>
                  <a:pt x="1162" y="26"/>
                  <a:pt x="1161" y="24"/>
                  <a:pt x="1158" y="24"/>
                </a:cubicBezTo>
                <a:cubicBezTo>
                  <a:pt x="1154" y="24"/>
                  <a:pt x="1154" y="24"/>
                  <a:pt x="1154" y="24"/>
                </a:cubicBezTo>
                <a:cubicBezTo>
                  <a:pt x="1152" y="36"/>
                  <a:pt x="1144" y="62"/>
                  <a:pt x="1135" y="77"/>
                </a:cubicBezTo>
                <a:cubicBezTo>
                  <a:pt x="1125" y="61"/>
                  <a:pt x="1120" y="45"/>
                  <a:pt x="1117" y="30"/>
                </a:cubicBezTo>
                <a:cubicBezTo>
                  <a:pt x="1116" y="27"/>
                  <a:pt x="1115" y="24"/>
                  <a:pt x="1110" y="24"/>
                </a:cubicBezTo>
                <a:cubicBezTo>
                  <a:pt x="1105" y="24"/>
                  <a:pt x="1105" y="24"/>
                  <a:pt x="1105" y="24"/>
                </a:cubicBezTo>
                <a:cubicBezTo>
                  <a:pt x="1108" y="45"/>
                  <a:pt x="1116" y="68"/>
                  <a:pt x="1129" y="86"/>
                </a:cubicBezTo>
                <a:cubicBezTo>
                  <a:pt x="1130" y="88"/>
                  <a:pt x="1132" y="89"/>
                  <a:pt x="1134" y="89"/>
                </a:cubicBezTo>
                <a:cubicBezTo>
                  <a:pt x="1137" y="89"/>
                  <a:pt x="1137" y="89"/>
                  <a:pt x="1137" y="89"/>
                </a:cubicBezTo>
                <a:cubicBezTo>
                  <a:pt x="1147" y="77"/>
                  <a:pt x="1157" y="52"/>
                  <a:pt x="1161" y="37"/>
                </a:cubicBezTo>
                <a:moveTo>
                  <a:pt x="1077" y="57"/>
                </a:moveTo>
                <a:cubicBezTo>
                  <a:pt x="1077" y="70"/>
                  <a:pt x="1071" y="79"/>
                  <a:pt x="1060" y="79"/>
                </a:cubicBezTo>
                <a:cubicBezTo>
                  <a:pt x="1048" y="79"/>
                  <a:pt x="1041" y="69"/>
                  <a:pt x="1041" y="55"/>
                </a:cubicBezTo>
                <a:cubicBezTo>
                  <a:pt x="1041" y="41"/>
                  <a:pt x="1048" y="33"/>
                  <a:pt x="1058" y="33"/>
                </a:cubicBezTo>
                <a:cubicBezTo>
                  <a:pt x="1070" y="33"/>
                  <a:pt x="1077" y="41"/>
                  <a:pt x="1077" y="57"/>
                </a:cubicBezTo>
                <a:moveTo>
                  <a:pt x="1088" y="54"/>
                </a:moveTo>
                <a:cubicBezTo>
                  <a:pt x="1088" y="35"/>
                  <a:pt x="1076" y="23"/>
                  <a:pt x="1059" y="23"/>
                </a:cubicBezTo>
                <a:cubicBezTo>
                  <a:pt x="1041" y="23"/>
                  <a:pt x="1030" y="36"/>
                  <a:pt x="1030" y="57"/>
                </a:cubicBezTo>
                <a:cubicBezTo>
                  <a:pt x="1030" y="76"/>
                  <a:pt x="1042" y="89"/>
                  <a:pt x="1059" y="89"/>
                </a:cubicBezTo>
                <a:cubicBezTo>
                  <a:pt x="1077" y="89"/>
                  <a:pt x="1088" y="76"/>
                  <a:pt x="1088" y="54"/>
                </a:cubicBezTo>
                <a:moveTo>
                  <a:pt x="1008" y="88"/>
                </a:moveTo>
                <a:cubicBezTo>
                  <a:pt x="1008" y="51"/>
                  <a:pt x="1008" y="51"/>
                  <a:pt x="1008" y="51"/>
                </a:cubicBezTo>
                <a:cubicBezTo>
                  <a:pt x="1008" y="32"/>
                  <a:pt x="998" y="22"/>
                  <a:pt x="982" y="22"/>
                </a:cubicBezTo>
                <a:cubicBezTo>
                  <a:pt x="965" y="22"/>
                  <a:pt x="955" y="33"/>
                  <a:pt x="955" y="51"/>
                </a:cubicBezTo>
                <a:cubicBezTo>
                  <a:pt x="955" y="80"/>
                  <a:pt x="955" y="80"/>
                  <a:pt x="955" y="80"/>
                </a:cubicBezTo>
                <a:cubicBezTo>
                  <a:pt x="955" y="85"/>
                  <a:pt x="957" y="88"/>
                  <a:pt x="961" y="88"/>
                </a:cubicBezTo>
                <a:cubicBezTo>
                  <a:pt x="965" y="88"/>
                  <a:pt x="965" y="88"/>
                  <a:pt x="965" y="88"/>
                </a:cubicBezTo>
                <a:cubicBezTo>
                  <a:pt x="965" y="51"/>
                  <a:pt x="965" y="51"/>
                  <a:pt x="965" y="51"/>
                </a:cubicBezTo>
                <a:cubicBezTo>
                  <a:pt x="965" y="38"/>
                  <a:pt x="971" y="33"/>
                  <a:pt x="980" y="33"/>
                </a:cubicBezTo>
                <a:cubicBezTo>
                  <a:pt x="992" y="33"/>
                  <a:pt x="997" y="38"/>
                  <a:pt x="997" y="51"/>
                </a:cubicBezTo>
                <a:cubicBezTo>
                  <a:pt x="997" y="81"/>
                  <a:pt x="997" y="81"/>
                  <a:pt x="997" y="81"/>
                </a:cubicBezTo>
                <a:cubicBezTo>
                  <a:pt x="997" y="85"/>
                  <a:pt x="999" y="88"/>
                  <a:pt x="1004" y="88"/>
                </a:cubicBezTo>
                <a:lnTo>
                  <a:pt x="1008" y="88"/>
                </a:lnTo>
                <a:close/>
                <a:moveTo>
                  <a:pt x="931" y="88"/>
                </a:moveTo>
                <a:cubicBezTo>
                  <a:pt x="931" y="51"/>
                  <a:pt x="931" y="51"/>
                  <a:pt x="931" y="51"/>
                </a:cubicBezTo>
                <a:cubicBezTo>
                  <a:pt x="931" y="32"/>
                  <a:pt x="921" y="22"/>
                  <a:pt x="905" y="22"/>
                </a:cubicBezTo>
                <a:cubicBezTo>
                  <a:pt x="888" y="22"/>
                  <a:pt x="878" y="33"/>
                  <a:pt x="878" y="51"/>
                </a:cubicBezTo>
                <a:cubicBezTo>
                  <a:pt x="878" y="80"/>
                  <a:pt x="878" y="80"/>
                  <a:pt x="878" y="80"/>
                </a:cubicBezTo>
                <a:cubicBezTo>
                  <a:pt x="878" y="85"/>
                  <a:pt x="880" y="88"/>
                  <a:pt x="884" y="88"/>
                </a:cubicBezTo>
                <a:cubicBezTo>
                  <a:pt x="888" y="88"/>
                  <a:pt x="888" y="88"/>
                  <a:pt x="888" y="88"/>
                </a:cubicBezTo>
                <a:cubicBezTo>
                  <a:pt x="888" y="51"/>
                  <a:pt x="888" y="51"/>
                  <a:pt x="888" y="51"/>
                </a:cubicBezTo>
                <a:cubicBezTo>
                  <a:pt x="888" y="38"/>
                  <a:pt x="894" y="33"/>
                  <a:pt x="904" y="33"/>
                </a:cubicBezTo>
                <a:cubicBezTo>
                  <a:pt x="915" y="33"/>
                  <a:pt x="920" y="38"/>
                  <a:pt x="920" y="51"/>
                </a:cubicBezTo>
                <a:cubicBezTo>
                  <a:pt x="920" y="81"/>
                  <a:pt x="920" y="81"/>
                  <a:pt x="920" y="81"/>
                </a:cubicBezTo>
                <a:cubicBezTo>
                  <a:pt x="920" y="85"/>
                  <a:pt x="922" y="88"/>
                  <a:pt x="927" y="88"/>
                </a:cubicBezTo>
                <a:lnTo>
                  <a:pt x="931" y="88"/>
                </a:lnTo>
                <a:close/>
                <a:moveTo>
                  <a:pt x="860" y="82"/>
                </a:moveTo>
                <a:cubicBezTo>
                  <a:pt x="860" y="78"/>
                  <a:pt x="860" y="78"/>
                  <a:pt x="860" y="78"/>
                </a:cubicBezTo>
                <a:cubicBezTo>
                  <a:pt x="856" y="78"/>
                  <a:pt x="856" y="78"/>
                  <a:pt x="856" y="78"/>
                </a:cubicBezTo>
                <a:cubicBezTo>
                  <a:pt x="850" y="78"/>
                  <a:pt x="846" y="76"/>
                  <a:pt x="846" y="68"/>
                </a:cubicBezTo>
                <a:cubicBezTo>
                  <a:pt x="846" y="32"/>
                  <a:pt x="846" y="32"/>
                  <a:pt x="846" y="32"/>
                </a:cubicBezTo>
                <a:cubicBezTo>
                  <a:pt x="846" y="27"/>
                  <a:pt x="842" y="24"/>
                  <a:pt x="838" y="24"/>
                </a:cubicBezTo>
                <a:cubicBezTo>
                  <a:pt x="835" y="24"/>
                  <a:pt x="835" y="24"/>
                  <a:pt x="835" y="24"/>
                </a:cubicBezTo>
                <a:cubicBezTo>
                  <a:pt x="835" y="69"/>
                  <a:pt x="835" y="69"/>
                  <a:pt x="835" y="69"/>
                </a:cubicBezTo>
                <a:cubicBezTo>
                  <a:pt x="835" y="82"/>
                  <a:pt x="841" y="88"/>
                  <a:pt x="854" y="88"/>
                </a:cubicBezTo>
                <a:cubicBezTo>
                  <a:pt x="858" y="88"/>
                  <a:pt x="860" y="86"/>
                  <a:pt x="860" y="82"/>
                </a:cubicBezTo>
                <a:moveTo>
                  <a:pt x="848" y="7"/>
                </a:moveTo>
                <a:cubicBezTo>
                  <a:pt x="848" y="3"/>
                  <a:pt x="845" y="0"/>
                  <a:pt x="841" y="0"/>
                </a:cubicBezTo>
                <a:cubicBezTo>
                  <a:pt x="837" y="0"/>
                  <a:pt x="833" y="3"/>
                  <a:pt x="833" y="7"/>
                </a:cubicBezTo>
                <a:cubicBezTo>
                  <a:pt x="833" y="11"/>
                  <a:pt x="837" y="15"/>
                  <a:pt x="841" y="15"/>
                </a:cubicBezTo>
                <a:cubicBezTo>
                  <a:pt x="845" y="15"/>
                  <a:pt x="848" y="11"/>
                  <a:pt x="848" y="7"/>
                </a:cubicBezTo>
                <a:moveTo>
                  <a:pt x="766" y="57"/>
                </a:moveTo>
                <a:cubicBezTo>
                  <a:pt x="766" y="70"/>
                  <a:pt x="760" y="79"/>
                  <a:pt x="749" y="79"/>
                </a:cubicBezTo>
                <a:cubicBezTo>
                  <a:pt x="737" y="79"/>
                  <a:pt x="729" y="69"/>
                  <a:pt x="729" y="55"/>
                </a:cubicBezTo>
                <a:cubicBezTo>
                  <a:pt x="729" y="41"/>
                  <a:pt x="736" y="33"/>
                  <a:pt x="746" y="33"/>
                </a:cubicBezTo>
                <a:cubicBezTo>
                  <a:pt x="759" y="33"/>
                  <a:pt x="766" y="41"/>
                  <a:pt x="766" y="57"/>
                </a:cubicBezTo>
                <a:moveTo>
                  <a:pt x="777" y="54"/>
                </a:moveTo>
                <a:cubicBezTo>
                  <a:pt x="777" y="35"/>
                  <a:pt x="765" y="23"/>
                  <a:pt x="748" y="23"/>
                </a:cubicBezTo>
                <a:cubicBezTo>
                  <a:pt x="730" y="23"/>
                  <a:pt x="718" y="36"/>
                  <a:pt x="718" y="57"/>
                </a:cubicBezTo>
                <a:cubicBezTo>
                  <a:pt x="718" y="76"/>
                  <a:pt x="731" y="89"/>
                  <a:pt x="748" y="89"/>
                </a:cubicBezTo>
                <a:cubicBezTo>
                  <a:pt x="765" y="89"/>
                  <a:pt x="777" y="76"/>
                  <a:pt x="777" y="54"/>
                </a:cubicBezTo>
                <a:moveTo>
                  <a:pt x="680" y="11"/>
                </a:moveTo>
                <a:cubicBezTo>
                  <a:pt x="679" y="11"/>
                  <a:pt x="679" y="11"/>
                  <a:pt x="679" y="11"/>
                </a:cubicBezTo>
                <a:cubicBezTo>
                  <a:pt x="677" y="11"/>
                  <a:pt x="674" y="13"/>
                  <a:pt x="672" y="15"/>
                </a:cubicBezTo>
                <a:cubicBezTo>
                  <a:pt x="670" y="18"/>
                  <a:pt x="669" y="21"/>
                  <a:pt x="669" y="25"/>
                </a:cubicBezTo>
                <a:cubicBezTo>
                  <a:pt x="669" y="67"/>
                  <a:pt x="669" y="67"/>
                  <a:pt x="669" y="67"/>
                </a:cubicBezTo>
                <a:cubicBezTo>
                  <a:pt x="669" y="82"/>
                  <a:pt x="676" y="89"/>
                  <a:pt x="690" y="89"/>
                </a:cubicBezTo>
                <a:cubicBezTo>
                  <a:pt x="697" y="89"/>
                  <a:pt x="701" y="86"/>
                  <a:pt x="701" y="81"/>
                </a:cubicBezTo>
                <a:cubicBezTo>
                  <a:pt x="701" y="77"/>
                  <a:pt x="701" y="77"/>
                  <a:pt x="701" y="77"/>
                </a:cubicBezTo>
                <a:cubicBezTo>
                  <a:pt x="701" y="77"/>
                  <a:pt x="701" y="77"/>
                  <a:pt x="701" y="77"/>
                </a:cubicBezTo>
                <a:cubicBezTo>
                  <a:pt x="699" y="78"/>
                  <a:pt x="695" y="79"/>
                  <a:pt x="691" y="79"/>
                </a:cubicBezTo>
                <a:cubicBezTo>
                  <a:pt x="684" y="79"/>
                  <a:pt x="680" y="75"/>
                  <a:pt x="680" y="66"/>
                </a:cubicBezTo>
                <a:cubicBezTo>
                  <a:pt x="680" y="34"/>
                  <a:pt x="680" y="34"/>
                  <a:pt x="680" y="34"/>
                </a:cubicBezTo>
                <a:cubicBezTo>
                  <a:pt x="694" y="34"/>
                  <a:pt x="694" y="34"/>
                  <a:pt x="694" y="34"/>
                </a:cubicBezTo>
                <a:cubicBezTo>
                  <a:pt x="700" y="34"/>
                  <a:pt x="702" y="31"/>
                  <a:pt x="702" y="27"/>
                </a:cubicBezTo>
                <a:cubicBezTo>
                  <a:pt x="702" y="24"/>
                  <a:pt x="702" y="24"/>
                  <a:pt x="702" y="24"/>
                </a:cubicBezTo>
                <a:cubicBezTo>
                  <a:pt x="680" y="24"/>
                  <a:pt x="680" y="24"/>
                  <a:pt x="680" y="24"/>
                </a:cubicBezTo>
                <a:lnTo>
                  <a:pt x="680" y="11"/>
                </a:lnTo>
                <a:close/>
                <a:moveTo>
                  <a:pt x="600" y="57"/>
                </a:moveTo>
                <a:cubicBezTo>
                  <a:pt x="600" y="73"/>
                  <a:pt x="594" y="79"/>
                  <a:pt x="583" y="79"/>
                </a:cubicBezTo>
                <a:cubicBezTo>
                  <a:pt x="571" y="79"/>
                  <a:pt x="563" y="68"/>
                  <a:pt x="563" y="56"/>
                </a:cubicBezTo>
                <a:cubicBezTo>
                  <a:pt x="563" y="41"/>
                  <a:pt x="570" y="33"/>
                  <a:pt x="581" y="33"/>
                </a:cubicBezTo>
                <a:cubicBezTo>
                  <a:pt x="596" y="33"/>
                  <a:pt x="600" y="45"/>
                  <a:pt x="600" y="57"/>
                </a:cubicBezTo>
                <a:moveTo>
                  <a:pt x="611" y="54"/>
                </a:moveTo>
                <a:cubicBezTo>
                  <a:pt x="611" y="10"/>
                  <a:pt x="611" y="10"/>
                  <a:pt x="611" y="10"/>
                </a:cubicBezTo>
                <a:cubicBezTo>
                  <a:pt x="611" y="4"/>
                  <a:pt x="608" y="2"/>
                  <a:pt x="603" y="2"/>
                </a:cubicBezTo>
                <a:cubicBezTo>
                  <a:pt x="600" y="2"/>
                  <a:pt x="600" y="2"/>
                  <a:pt x="600" y="2"/>
                </a:cubicBezTo>
                <a:cubicBezTo>
                  <a:pt x="600" y="35"/>
                  <a:pt x="600" y="35"/>
                  <a:pt x="600" y="35"/>
                </a:cubicBezTo>
                <a:cubicBezTo>
                  <a:pt x="595" y="26"/>
                  <a:pt x="588" y="22"/>
                  <a:pt x="580" y="22"/>
                </a:cubicBezTo>
                <a:cubicBezTo>
                  <a:pt x="563" y="22"/>
                  <a:pt x="552" y="35"/>
                  <a:pt x="552" y="57"/>
                </a:cubicBezTo>
                <a:cubicBezTo>
                  <a:pt x="552" y="74"/>
                  <a:pt x="566" y="89"/>
                  <a:pt x="582" y="89"/>
                </a:cubicBezTo>
                <a:cubicBezTo>
                  <a:pt x="602" y="89"/>
                  <a:pt x="611" y="78"/>
                  <a:pt x="611" y="54"/>
                </a:cubicBezTo>
                <a:moveTo>
                  <a:pt x="521" y="45"/>
                </a:moveTo>
                <a:cubicBezTo>
                  <a:pt x="521" y="50"/>
                  <a:pt x="519" y="52"/>
                  <a:pt x="503" y="52"/>
                </a:cubicBezTo>
                <a:cubicBezTo>
                  <a:pt x="489" y="52"/>
                  <a:pt x="489" y="52"/>
                  <a:pt x="489" y="52"/>
                </a:cubicBezTo>
                <a:cubicBezTo>
                  <a:pt x="489" y="49"/>
                  <a:pt x="489" y="49"/>
                  <a:pt x="489" y="49"/>
                </a:cubicBezTo>
                <a:cubicBezTo>
                  <a:pt x="489" y="41"/>
                  <a:pt x="496" y="32"/>
                  <a:pt x="507" y="32"/>
                </a:cubicBezTo>
                <a:cubicBezTo>
                  <a:pt x="517" y="32"/>
                  <a:pt x="521" y="38"/>
                  <a:pt x="521" y="45"/>
                </a:cubicBezTo>
                <a:moveTo>
                  <a:pt x="532" y="45"/>
                </a:moveTo>
                <a:cubicBezTo>
                  <a:pt x="532" y="32"/>
                  <a:pt x="520" y="22"/>
                  <a:pt x="508" y="22"/>
                </a:cubicBezTo>
                <a:cubicBezTo>
                  <a:pt x="491" y="22"/>
                  <a:pt x="478" y="36"/>
                  <a:pt x="478" y="57"/>
                </a:cubicBezTo>
                <a:cubicBezTo>
                  <a:pt x="478" y="75"/>
                  <a:pt x="490" y="89"/>
                  <a:pt x="508" y="89"/>
                </a:cubicBezTo>
                <a:cubicBezTo>
                  <a:pt x="522" y="89"/>
                  <a:pt x="529" y="84"/>
                  <a:pt x="529" y="77"/>
                </a:cubicBezTo>
                <a:cubicBezTo>
                  <a:pt x="529" y="72"/>
                  <a:pt x="529" y="72"/>
                  <a:pt x="529" y="72"/>
                </a:cubicBezTo>
                <a:cubicBezTo>
                  <a:pt x="529" y="72"/>
                  <a:pt x="529" y="72"/>
                  <a:pt x="529" y="72"/>
                </a:cubicBezTo>
                <a:cubicBezTo>
                  <a:pt x="525" y="76"/>
                  <a:pt x="519" y="79"/>
                  <a:pt x="509" y="79"/>
                </a:cubicBezTo>
                <a:cubicBezTo>
                  <a:pt x="498" y="79"/>
                  <a:pt x="490" y="71"/>
                  <a:pt x="489" y="61"/>
                </a:cubicBezTo>
                <a:cubicBezTo>
                  <a:pt x="505" y="61"/>
                  <a:pt x="505" y="61"/>
                  <a:pt x="505" y="61"/>
                </a:cubicBezTo>
                <a:cubicBezTo>
                  <a:pt x="527" y="61"/>
                  <a:pt x="532" y="56"/>
                  <a:pt x="532" y="45"/>
                </a:cubicBezTo>
                <a:moveTo>
                  <a:pt x="440" y="11"/>
                </a:moveTo>
                <a:cubicBezTo>
                  <a:pt x="438" y="11"/>
                  <a:pt x="438" y="11"/>
                  <a:pt x="438" y="11"/>
                </a:cubicBezTo>
                <a:cubicBezTo>
                  <a:pt x="437" y="11"/>
                  <a:pt x="433" y="13"/>
                  <a:pt x="432" y="15"/>
                </a:cubicBezTo>
                <a:cubicBezTo>
                  <a:pt x="430" y="18"/>
                  <a:pt x="429" y="21"/>
                  <a:pt x="429" y="25"/>
                </a:cubicBezTo>
                <a:cubicBezTo>
                  <a:pt x="429" y="67"/>
                  <a:pt x="429" y="67"/>
                  <a:pt x="429" y="67"/>
                </a:cubicBezTo>
                <a:cubicBezTo>
                  <a:pt x="429" y="82"/>
                  <a:pt x="435" y="89"/>
                  <a:pt x="449" y="89"/>
                </a:cubicBezTo>
                <a:cubicBezTo>
                  <a:pt x="457" y="89"/>
                  <a:pt x="461" y="86"/>
                  <a:pt x="461" y="81"/>
                </a:cubicBezTo>
                <a:cubicBezTo>
                  <a:pt x="461" y="77"/>
                  <a:pt x="461" y="77"/>
                  <a:pt x="461" y="77"/>
                </a:cubicBezTo>
                <a:cubicBezTo>
                  <a:pt x="460" y="77"/>
                  <a:pt x="460" y="77"/>
                  <a:pt x="460" y="77"/>
                </a:cubicBezTo>
                <a:cubicBezTo>
                  <a:pt x="458" y="78"/>
                  <a:pt x="454" y="79"/>
                  <a:pt x="450" y="79"/>
                </a:cubicBezTo>
                <a:cubicBezTo>
                  <a:pt x="443" y="79"/>
                  <a:pt x="440" y="75"/>
                  <a:pt x="440" y="66"/>
                </a:cubicBezTo>
                <a:cubicBezTo>
                  <a:pt x="440" y="34"/>
                  <a:pt x="440" y="34"/>
                  <a:pt x="440" y="34"/>
                </a:cubicBezTo>
                <a:cubicBezTo>
                  <a:pt x="453" y="34"/>
                  <a:pt x="453" y="34"/>
                  <a:pt x="453" y="34"/>
                </a:cubicBezTo>
                <a:cubicBezTo>
                  <a:pt x="459" y="34"/>
                  <a:pt x="462" y="31"/>
                  <a:pt x="462" y="27"/>
                </a:cubicBezTo>
                <a:cubicBezTo>
                  <a:pt x="462" y="24"/>
                  <a:pt x="462" y="24"/>
                  <a:pt x="462" y="24"/>
                </a:cubicBezTo>
                <a:cubicBezTo>
                  <a:pt x="440" y="24"/>
                  <a:pt x="440" y="24"/>
                  <a:pt x="440" y="24"/>
                </a:cubicBezTo>
                <a:lnTo>
                  <a:pt x="440" y="11"/>
                </a:lnTo>
                <a:close/>
                <a:moveTo>
                  <a:pt x="393" y="66"/>
                </a:moveTo>
                <a:cubicBezTo>
                  <a:pt x="393" y="75"/>
                  <a:pt x="389" y="79"/>
                  <a:pt x="380" y="79"/>
                </a:cubicBezTo>
                <a:cubicBezTo>
                  <a:pt x="371" y="79"/>
                  <a:pt x="366" y="74"/>
                  <a:pt x="366" y="69"/>
                </a:cubicBezTo>
                <a:cubicBezTo>
                  <a:pt x="366" y="62"/>
                  <a:pt x="372" y="58"/>
                  <a:pt x="385" y="58"/>
                </a:cubicBezTo>
                <a:cubicBezTo>
                  <a:pt x="393" y="58"/>
                  <a:pt x="393" y="58"/>
                  <a:pt x="393" y="58"/>
                </a:cubicBezTo>
                <a:lnTo>
                  <a:pt x="393" y="66"/>
                </a:lnTo>
                <a:close/>
                <a:moveTo>
                  <a:pt x="404" y="67"/>
                </a:moveTo>
                <a:cubicBezTo>
                  <a:pt x="404" y="47"/>
                  <a:pt x="404" y="47"/>
                  <a:pt x="404" y="47"/>
                </a:cubicBezTo>
                <a:cubicBezTo>
                  <a:pt x="404" y="31"/>
                  <a:pt x="395" y="22"/>
                  <a:pt x="379" y="22"/>
                </a:cubicBezTo>
                <a:cubicBezTo>
                  <a:pt x="365" y="22"/>
                  <a:pt x="357" y="30"/>
                  <a:pt x="357" y="36"/>
                </a:cubicBezTo>
                <a:cubicBezTo>
                  <a:pt x="357" y="41"/>
                  <a:pt x="357" y="41"/>
                  <a:pt x="357" y="41"/>
                </a:cubicBezTo>
                <a:cubicBezTo>
                  <a:pt x="358" y="41"/>
                  <a:pt x="358" y="41"/>
                  <a:pt x="358" y="41"/>
                </a:cubicBezTo>
                <a:cubicBezTo>
                  <a:pt x="361" y="36"/>
                  <a:pt x="369" y="33"/>
                  <a:pt x="378" y="33"/>
                </a:cubicBezTo>
                <a:cubicBezTo>
                  <a:pt x="389" y="33"/>
                  <a:pt x="393" y="36"/>
                  <a:pt x="393" y="46"/>
                </a:cubicBezTo>
                <a:cubicBezTo>
                  <a:pt x="393" y="49"/>
                  <a:pt x="393" y="49"/>
                  <a:pt x="393" y="49"/>
                </a:cubicBezTo>
                <a:cubicBezTo>
                  <a:pt x="385" y="49"/>
                  <a:pt x="385" y="49"/>
                  <a:pt x="385" y="49"/>
                </a:cubicBezTo>
                <a:cubicBezTo>
                  <a:pt x="365" y="49"/>
                  <a:pt x="355" y="56"/>
                  <a:pt x="355" y="70"/>
                </a:cubicBezTo>
                <a:cubicBezTo>
                  <a:pt x="355" y="81"/>
                  <a:pt x="366" y="89"/>
                  <a:pt x="379" y="89"/>
                </a:cubicBezTo>
                <a:cubicBezTo>
                  <a:pt x="397" y="89"/>
                  <a:pt x="404" y="80"/>
                  <a:pt x="404" y="67"/>
                </a:cubicBezTo>
                <a:moveTo>
                  <a:pt x="334" y="41"/>
                </a:moveTo>
                <a:cubicBezTo>
                  <a:pt x="334" y="36"/>
                  <a:pt x="334" y="36"/>
                  <a:pt x="334" y="36"/>
                </a:cubicBezTo>
                <a:cubicBezTo>
                  <a:pt x="334" y="27"/>
                  <a:pt x="326" y="22"/>
                  <a:pt x="317" y="22"/>
                </a:cubicBezTo>
                <a:cubicBezTo>
                  <a:pt x="298" y="22"/>
                  <a:pt x="285" y="38"/>
                  <a:pt x="285" y="56"/>
                </a:cubicBezTo>
                <a:cubicBezTo>
                  <a:pt x="285" y="77"/>
                  <a:pt x="302" y="89"/>
                  <a:pt x="316" y="89"/>
                </a:cubicBezTo>
                <a:cubicBezTo>
                  <a:pt x="330" y="89"/>
                  <a:pt x="334" y="82"/>
                  <a:pt x="334" y="78"/>
                </a:cubicBezTo>
                <a:cubicBezTo>
                  <a:pt x="334" y="73"/>
                  <a:pt x="334" y="73"/>
                  <a:pt x="334" y="73"/>
                </a:cubicBezTo>
                <a:cubicBezTo>
                  <a:pt x="334" y="73"/>
                  <a:pt x="334" y="73"/>
                  <a:pt x="334" y="73"/>
                </a:cubicBezTo>
                <a:cubicBezTo>
                  <a:pt x="330" y="77"/>
                  <a:pt x="325" y="79"/>
                  <a:pt x="318" y="79"/>
                </a:cubicBezTo>
                <a:cubicBezTo>
                  <a:pt x="308" y="79"/>
                  <a:pt x="296" y="72"/>
                  <a:pt x="296" y="55"/>
                </a:cubicBezTo>
                <a:cubicBezTo>
                  <a:pt x="296" y="42"/>
                  <a:pt x="305" y="33"/>
                  <a:pt x="317" y="33"/>
                </a:cubicBezTo>
                <a:cubicBezTo>
                  <a:pt x="324" y="33"/>
                  <a:pt x="331" y="36"/>
                  <a:pt x="334" y="41"/>
                </a:cubicBezTo>
                <a:close/>
                <a:moveTo>
                  <a:pt x="270" y="82"/>
                </a:moveTo>
                <a:cubicBezTo>
                  <a:pt x="270" y="78"/>
                  <a:pt x="270" y="78"/>
                  <a:pt x="270" y="78"/>
                </a:cubicBezTo>
                <a:cubicBezTo>
                  <a:pt x="265" y="78"/>
                  <a:pt x="265" y="78"/>
                  <a:pt x="265" y="78"/>
                </a:cubicBezTo>
                <a:cubicBezTo>
                  <a:pt x="259" y="78"/>
                  <a:pt x="255" y="76"/>
                  <a:pt x="255" y="68"/>
                </a:cubicBezTo>
                <a:cubicBezTo>
                  <a:pt x="255" y="32"/>
                  <a:pt x="255" y="32"/>
                  <a:pt x="255" y="32"/>
                </a:cubicBezTo>
                <a:cubicBezTo>
                  <a:pt x="255" y="27"/>
                  <a:pt x="251" y="24"/>
                  <a:pt x="247" y="24"/>
                </a:cubicBezTo>
                <a:cubicBezTo>
                  <a:pt x="244" y="24"/>
                  <a:pt x="244" y="24"/>
                  <a:pt x="244" y="24"/>
                </a:cubicBezTo>
                <a:cubicBezTo>
                  <a:pt x="244" y="69"/>
                  <a:pt x="244" y="69"/>
                  <a:pt x="244" y="69"/>
                </a:cubicBezTo>
                <a:cubicBezTo>
                  <a:pt x="244" y="82"/>
                  <a:pt x="251" y="88"/>
                  <a:pt x="263" y="88"/>
                </a:cubicBezTo>
                <a:cubicBezTo>
                  <a:pt x="267" y="88"/>
                  <a:pt x="270" y="86"/>
                  <a:pt x="270" y="82"/>
                </a:cubicBezTo>
                <a:moveTo>
                  <a:pt x="257" y="7"/>
                </a:moveTo>
                <a:cubicBezTo>
                  <a:pt x="257" y="3"/>
                  <a:pt x="254" y="0"/>
                  <a:pt x="250" y="0"/>
                </a:cubicBezTo>
                <a:cubicBezTo>
                  <a:pt x="246" y="0"/>
                  <a:pt x="242" y="3"/>
                  <a:pt x="242" y="7"/>
                </a:cubicBezTo>
                <a:cubicBezTo>
                  <a:pt x="242" y="11"/>
                  <a:pt x="246" y="15"/>
                  <a:pt x="250" y="15"/>
                </a:cubicBezTo>
                <a:cubicBezTo>
                  <a:pt x="254" y="15"/>
                  <a:pt x="257" y="11"/>
                  <a:pt x="257" y="7"/>
                </a:cubicBezTo>
                <a:moveTo>
                  <a:pt x="207" y="57"/>
                </a:moveTo>
                <a:cubicBezTo>
                  <a:pt x="207" y="73"/>
                  <a:pt x="201" y="79"/>
                  <a:pt x="190" y="79"/>
                </a:cubicBezTo>
                <a:cubicBezTo>
                  <a:pt x="178" y="79"/>
                  <a:pt x="170" y="68"/>
                  <a:pt x="170" y="56"/>
                </a:cubicBezTo>
                <a:cubicBezTo>
                  <a:pt x="170" y="41"/>
                  <a:pt x="177" y="33"/>
                  <a:pt x="188" y="33"/>
                </a:cubicBezTo>
                <a:cubicBezTo>
                  <a:pt x="203" y="33"/>
                  <a:pt x="207" y="45"/>
                  <a:pt x="207" y="57"/>
                </a:cubicBezTo>
                <a:moveTo>
                  <a:pt x="218" y="54"/>
                </a:moveTo>
                <a:cubicBezTo>
                  <a:pt x="218" y="10"/>
                  <a:pt x="218" y="10"/>
                  <a:pt x="218" y="10"/>
                </a:cubicBezTo>
                <a:cubicBezTo>
                  <a:pt x="218" y="4"/>
                  <a:pt x="215" y="2"/>
                  <a:pt x="210" y="2"/>
                </a:cubicBezTo>
                <a:cubicBezTo>
                  <a:pt x="207" y="2"/>
                  <a:pt x="207" y="2"/>
                  <a:pt x="207" y="2"/>
                </a:cubicBezTo>
                <a:cubicBezTo>
                  <a:pt x="207" y="35"/>
                  <a:pt x="207" y="35"/>
                  <a:pt x="207" y="35"/>
                </a:cubicBezTo>
                <a:cubicBezTo>
                  <a:pt x="202" y="26"/>
                  <a:pt x="195" y="22"/>
                  <a:pt x="187" y="22"/>
                </a:cubicBezTo>
                <a:cubicBezTo>
                  <a:pt x="170" y="22"/>
                  <a:pt x="159" y="35"/>
                  <a:pt x="159" y="57"/>
                </a:cubicBezTo>
                <a:cubicBezTo>
                  <a:pt x="159" y="74"/>
                  <a:pt x="173" y="89"/>
                  <a:pt x="189" y="89"/>
                </a:cubicBezTo>
                <a:cubicBezTo>
                  <a:pt x="209" y="89"/>
                  <a:pt x="218" y="78"/>
                  <a:pt x="218" y="54"/>
                </a:cubicBezTo>
                <a:moveTo>
                  <a:pt x="129" y="45"/>
                </a:moveTo>
                <a:cubicBezTo>
                  <a:pt x="129" y="50"/>
                  <a:pt x="126" y="52"/>
                  <a:pt x="110" y="52"/>
                </a:cubicBezTo>
                <a:cubicBezTo>
                  <a:pt x="96" y="52"/>
                  <a:pt x="96" y="52"/>
                  <a:pt x="96" y="52"/>
                </a:cubicBezTo>
                <a:cubicBezTo>
                  <a:pt x="96" y="49"/>
                  <a:pt x="96" y="49"/>
                  <a:pt x="96" y="49"/>
                </a:cubicBezTo>
                <a:cubicBezTo>
                  <a:pt x="96" y="41"/>
                  <a:pt x="103" y="32"/>
                  <a:pt x="114" y="32"/>
                </a:cubicBezTo>
                <a:cubicBezTo>
                  <a:pt x="124" y="32"/>
                  <a:pt x="129" y="38"/>
                  <a:pt x="129" y="45"/>
                </a:cubicBezTo>
                <a:moveTo>
                  <a:pt x="139" y="45"/>
                </a:moveTo>
                <a:cubicBezTo>
                  <a:pt x="139" y="32"/>
                  <a:pt x="127" y="22"/>
                  <a:pt x="115" y="22"/>
                </a:cubicBezTo>
                <a:cubicBezTo>
                  <a:pt x="98" y="22"/>
                  <a:pt x="85" y="36"/>
                  <a:pt x="85" y="57"/>
                </a:cubicBezTo>
                <a:cubicBezTo>
                  <a:pt x="85" y="75"/>
                  <a:pt x="97" y="89"/>
                  <a:pt x="115" y="89"/>
                </a:cubicBezTo>
                <a:cubicBezTo>
                  <a:pt x="129" y="89"/>
                  <a:pt x="137" y="84"/>
                  <a:pt x="137" y="77"/>
                </a:cubicBezTo>
                <a:cubicBezTo>
                  <a:pt x="137" y="72"/>
                  <a:pt x="137" y="72"/>
                  <a:pt x="137" y="72"/>
                </a:cubicBezTo>
                <a:cubicBezTo>
                  <a:pt x="136" y="72"/>
                  <a:pt x="136" y="72"/>
                  <a:pt x="136" y="72"/>
                </a:cubicBezTo>
                <a:cubicBezTo>
                  <a:pt x="132" y="76"/>
                  <a:pt x="126" y="79"/>
                  <a:pt x="117" y="79"/>
                </a:cubicBezTo>
                <a:cubicBezTo>
                  <a:pt x="105" y="79"/>
                  <a:pt x="97" y="71"/>
                  <a:pt x="96" y="61"/>
                </a:cubicBezTo>
                <a:cubicBezTo>
                  <a:pt x="112" y="61"/>
                  <a:pt x="112" y="61"/>
                  <a:pt x="112" y="61"/>
                </a:cubicBezTo>
                <a:cubicBezTo>
                  <a:pt x="134" y="61"/>
                  <a:pt x="139" y="56"/>
                  <a:pt x="139" y="45"/>
                </a:cubicBezTo>
                <a:moveTo>
                  <a:pt x="54" y="48"/>
                </a:moveTo>
                <a:cubicBezTo>
                  <a:pt x="54" y="66"/>
                  <a:pt x="44" y="79"/>
                  <a:pt x="27" y="79"/>
                </a:cubicBezTo>
                <a:cubicBezTo>
                  <a:pt x="22" y="79"/>
                  <a:pt x="22" y="79"/>
                  <a:pt x="22" y="79"/>
                </a:cubicBezTo>
                <a:cubicBezTo>
                  <a:pt x="15" y="79"/>
                  <a:pt x="11" y="75"/>
                  <a:pt x="11" y="68"/>
                </a:cubicBezTo>
                <a:cubicBezTo>
                  <a:pt x="11" y="17"/>
                  <a:pt x="11" y="17"/>
                  <a:pt x="11" y="17"/>
                </a:cubicBezTo>
                <a:cubicBezTo>
                  <a:pt x="14" y="16"/>
                  <a:pt x="18" y="16"/>
                  <a:pt x="21" y="16"/>
                </a:cubicBezTo>
                <a:cubicBezTo>
                  <a:pt x="26" y="16"/>
                  <a:pt x="26" y="16"/>
                  <a:pt x="26" y="16"/>
                </a:cubicBezTo>
                <a:cubicBezTo>
                  <a:pt x="43" y="16"/>
                  <a:pt x="54" y="26"/>
                  <a:pt x="54" y="48"/>
                </a:cubicBezTo>
                <a:moveTo>
                  <a:pt x="65" y="46"/>
                </a:moveTo>
                <a:cubicBezTo>
                  <a:pt x="65" y="22"/>
                  <a:pt x="48" y="6"/>
                  <a:pt x="28" y="6"/>
                </a:cubicBezTo>
                <a:cubicBezTo>
                  <a:pt x="18" y="6"/>
                  <a:pt x="18" y="6"/>
                  <a:pt x="18" y="6"/>
                </a:cubicBezTo>
                <a:cubicBezTo>
                  <a:pt x="13" y="6"/>
                  <a:pt x="5" y="7"/>
                  <a:pt x="0" y="8"/>
                </a:cubicBezTo>
                <a:cubicBezTo>
                  <a:pt x="0" y="71"/>
                  <a:pt x="0" y="71"/>
                  <a:pt x="0" y="71"/>
                </a:cubicBezTo>
                <a:cubicBezTo>
                  <a:pt x="0" y="81"/>
                  <a:pt x="7" y="88"/>
                  <a:pt x="21" y="88"/>
                </a:cubicBezTo>
                <a:cubicBezTo>
                  <a:pt x="28" y="88"/>
                  <a:pt x="28" y="88"/>
                  <a:pt x="28" y="88"/>
                </a:cubicBezTo>
                <a:cubicBezTo>
                  <a:pt x="49" y="88"/>
                  <a:pt x="65" y="71"/>
                  <a:pt x="65" y="46"/>
                </a:cubicBezTo>
              </a:path>
            </a:pathLst>
          </a:custGeom>
          <a:solidFill>
            <a:srgbClr val="004D7D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5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 bwMode="gray"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2132295"/>
            <a:ext cx="7777162" cy="523220"/>
          </a:xfrm>
        </p:spPr>
        <p:txBody>
          <a:bodyPr wrap="square" anchor="t">
            <a:spAutoFit/>
          </a:bodyPr>
          <a:lstStyle>
            <a:lvl1pPr algn="ctr">
              <a:defRPr sz="2800" b="0" cap="none" baseline="0"/>
            </a:lvl1pPr>
          </a:lstStyle>
          <a:p>
            <a:r>
              <a:rPr lang="en-US" noProof="0"/>
              <a:t>Click to edit Master title style</a:t>
            </a:r>
            <a:endParaRPr lang="nl-NL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2604960"/>
            <a:ext cx="7772400" cy="700214"/>
          </a:xfrm>
        </p:spPr>
        <p:txBody>
          <a:bodyPr anchor="t" anchorCtr="0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>
                <a:solidFill>
                  <a:srgbClr val="004D7D"/>
                </a:solidFill>
              </a:rPr>
              <a:t>© Royal NLR 2022</a:t>
            </a:r>
            <a:endParaRPr lang="nl-NL" dirty="0">
              <a:solidFill>
                <a:srgbClr val="004D7D"/>
              </a:solidFill>
            </a:endParaRP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EBE98-414E-493A-9124-68D86CEA4F8A}" type="slidenum">
              <a:rPr lang="nl-NL" smtClean="0">
                <a:solidFill>
                  <a:srgbClr val="004D7D"/>
                </a:solidFill>
              </a:rPr>
              <a:pPr/>
              <a:t>‹#›</a:t>
            </a:fld>
            <a:endParaRPr lang="nl-NL" dirty="0">
              <a:solidFill>
                <a:srgbClr val="004D7D"/>
              </a:solidFill>
            </a:endParaRP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8450017" y="4911786"/>
            <a:ext cx="0" cy="231715"/>
          </a:xfrm>
          <a:prstGeom prst="line">
            <a:avLst/>
          </a:prstGeom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 userDrawn="1"/>
        </p:nvGrpSpPr>
        <p:grpSpPr>
          <a:xfrm>
            <a:off x="146528" y="128267"/>
            <a:ext cx="2376399" cy="610538"/>
            <a:chOff x="146528" y="128267"/>
            <a:chExt cx="2376399" cy="610538"/>
          </a:xfrm>
        </p:grpSpPr>
        <p:sp>
          <p:nvSpPr>
            <p:cNvPr id="18" name="Freeform 5"/>
            <p:cNvSpPr>
              <a:spLocks noEditPoints="1"/>
            </p:cNvSpPr>
            <p:nvPr userDrawn="1"/>
          </p:nvSpPr>
          <p:spPr bwMode="auto">
            <a:xfrm>
              <a:off x="686263" y="404561"/>
              <a:ext cx="1836664" cy="85111"/>
            </a:xfrm>
            <a:custGeom>
              <a:avLst/>
              <a:gdLst>
                <a:gd name="T0" fmla="*/ 2284 w 2308"/>
                <a:gd name="T1" fmla="*/ 22 h 108"/>
                <a:gd name="T2" fmla="*/ 2281 w 2308"/>
                <a:gd name="T3" fmla="*/ 61 h 108"/>
                <a:gd name="T4" fmla="*/ 2234 w 2308"/>
                <a:gd name="T5" fmla="*/ 73 h 108"/>
                <a:gd name="T6" fmla="*/ 2138 w 2308"/>
                <a:gd name="T7" fmla="*/ 79 h 108"/>
                <a:gd name="T8" fmla="*/ 2116 w 2308"/>
                <a:gd name="T9" fmla="*/ 36 h 108"/>
                <a:gd name="T10" fmla="*/ 2138 w 2308"/>
                <a:gd name="T11" fmla="*/ 89 h 108"/>
                <a:gd name="T12" fmla="*/ 2065 w 2308"/>
                <a:gd name="T13" fmla="*/ 22 h 108"/>
                <a:gd name="T14" fmla="*/ 2013 w 2308"/>
                <a:gd name="T15" fmla="*/ 68 h 108"/>
                <a:gd name="T16" fmla="*/ 1967 w 2308"/>
                <a:gd name="T17" fmla="*/ 43 h 108"/>
                <a:gd name="T18" fmla="*/ 2013 w 2308"/>
                <a:gd name="T19" fmla="*/ 68 h 108"/>
                <a:gd name="T20" fmla="*/ 1888 w 2308"/>
                <a:gd name="T21" fmla="*/ 57 h 108"/>
                <a:gd name="T22" fmla="*/ 1846 w 2308"/>
                <a:gd name="T23" fmla="*/ 88 h 108"/>
                <a:gd name="T24" fmla="*/ 1774 w 2308"/>
                <a:gd name="T25" fmla="*/ 49 h 108"/>
                <a:gd name="T26" fmla="*/ 1815 w 2308"/>
                <a:gd name="T27" fmla="*/ 72 h 108"/>
                <a:gd name="T28" fmla="*/ 1703 w 2308"/>
                <a:gd name="T29" fmla="*/ 69 h 108"/>
                <a:gd name="T30" fmla="*/ 1694 w 2308"/>
                <a:gd name="T31" fmla="*/ 41 h 108"/>
                <a:gd name="T32" fmla="*/ 1741 w 2308"/>
                <a:gd name="T33" fmla="*/ 67 h 108"/>
                <a:gd name="T34" fmla="*/ 1594 w 2308"/>
                <a:gd name="T35" fmla="*/ 51 h 108"/>
                <a:gd name="T36" fmla="*/ 1561 w 2308"/>
                <a:gd name="T37" fmla="*/ 78 h 108"/>
                <a:gd name="T38" fmla="*/ 1554 w 2308"/>
                <a:gd name="T39" fmla="*/ 7 h 108"/>
                <a:gd name="T40" fmla="*/ 1428 w 2308"/>
                <a:gd name="T41" fmla="*/ 51 h 108"/>
                <a:gd name="T42" fmla="*/ 1477 w 2308"/>
                <a:gd name="T43" fmla="*/ 88 h 108"/>
                <a:gd name="T44" fmla="*/ 1377 w 2308"/>
                <a:gd name="T45" fmla="*/ 23 h 108"/>
                <a:gd name="T46" fmla="*/ 1317 w 2308"/>
                <a:gd name="T47" fmla="*/ 32 h 108"/>
                <a:gd name="T48" fmla="*/ 1304 w 2308"/>
                <a:gd name="T49" fmla="*/ 7 h 108"/>
                <a:gd name="T50" fmla="*/ 1273 w 2308"/>
                <a:gd name="T51" fmla="*/ 89 h 108"/>
                <a:gd name="T52" fmla="*/ 1286 w 2308"/>
                <a:gd name="T53" fmla="*/ 27 h 108"/>
                <a:gd name="T54" fmla="*/ 1217 w 2308"/>
                <a:gd name="T55" fmla="*/ 58 h 108"/>
                <a:gd name="T56" fmla="*/ 1202 w 2308"/>
                <a:gd name="T57" fmla="*/ 33 h 108"/>
                <a:gd name="T58" fmla="*/ 1162 w 2308"/>
                <a:gd name="T59" fmla="*/ 29 h 108"/>
                <a:gd name="T60" fmla="*/ 1134 w 2308"/>
                <a:gd name="T61" fmla="*/ 89 h 108"/>
                <a:gd name="T62" fmla="*/ 1088 w 2308"/>
                <a:gd name="T63" fmla="*/ 54 h 108"/>
                <a:gd name="T64" fmla="*/ 955 w 2308"/>
                <a:gd name="T65" fmla="*/ 51 h 108"/>
                <a:gd name="T66" fmla="*/ 1004 w 2308"/>
                <a:gd name="T67" fmla="*/ 88 h 108"/>
                <a:gd name="T68" fmla="*/ 888 w 2308"/>
                <a:gd name="T69" fmla="*/ 88 h 108"/>
                <a:gd name="T70" fmla="*/ 860 w 2308"/>
                <a:gd name="T71" fmla="*/ 78 h 108"/>
                <a:gd name="T72" fmla="*/ 860 w 2308"/>
                <a:gd name="T73" fmla="*/ 82 h 108"/>
                <a:gd name="T74" fmla="*/ 729 w 2308"/>
                <a:gd name="T75" fmla="*/ 55 h 108"/>
                <a:gd name="T76" fmla="*/ 680 w 2308"/>
                <a:gd name="T77" fmla="*/ 11 h 108"/>
                <a:gd name="T78" fmla="*/ 701 w 2308"/>
                <a:gd name="T79" fmla="*/ 77 h 108"/>
                <a:gd name="T80" fmla="*/ 680 w 2308"/>
                <a:gd name="T81" fmla="*/ 11 h 108"/>
                <a:gd name="T82" fmla="*/ 603 w 2308"/>
                <a:gd name="T83" fmla="*/ 2 h 108"/>
                <a:gd name="T84" fmla="*/ 503 w 2308"/>
                <a:gd name="T85" fmla="*/ 52 h 108"/>
                <a:gd name="T86" fmla="*/ 508 w 2308"/>
                <a:gd name="T87" fmla="*/ 89 h 108"/>
                <a:gd name="T88" fmla="*/ 440 w 2308"/>
                <a:gd name="T89" fmla="*/ 11 h 108"/>
                <a:gd name="T90" fmla="*/ 460 w 2308"/>
                <a:gd name="T91" fmla="*/ 77 h 108"/>
                <a:gd name="T92" fmla="*/ 440 w 2308"/>
                <a:gd name="T93" fmla="*/ 11 h 108"/>
                <a:gd name="T94" fmla="*/ 404 w 2308"/>
                <a:gd name="T95" fmla="*/ 47 h 108"/>
                <a:gd name="T96" fmla="*/ 385 w 2308"/>
                <a:gd name="T97" fmla="*/ 49 h 108"/>
                <a:gd name="T98" fmla="*/ 316 w 2308"/>
                <a:gd name="T99" fmla="*/ 89 h 108"/>
                <a:gd name="T100" fmla="*/ 270 w 2308"/>
                <a:gd name="T101" fmla="*/ 82 h 108"/>
                <a:gd name="T102" fmla="*/ 263 w 2308"/>
                <a:gd name="T103" fmla="*/ 88 h 108"/>
                <a:gd name="T104" fmla="*/ 190 w 2308"/>
                <a:gd name="T105" fmla="*/ 79 h 108"/>
                <a:gd name="T106" fmla="*/ 207 w 2308"/>
                <a:gd name="T107" fmla="*/ 35 h 108"/>
                <a:gd name="T108" fmla="*/ 96 w 2308"/>
                <a:gd name="T109" fmla="*/ 49 h 108"/>
                <a:gd name="T110" fmla="*/ 137 w 2308"/>
                <a:gd name="T111" fmla="*/ 72 h 108"/>
                <a:gd name="T112" fmla="*/ 22 w 2308"/>
                <a:gd name="T113" fmla="*/ 79 h 108"/>
                <a:gd name="T114" fmla="*/ 18 w 2308"/>
                <a:gd name="T115" fmla="*/ 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308" h="108">
                  <a:moveTo>
                    <a:pt x="2298" y="45"/>
                  </a:moveTo>
                  <a:cubicBezTo>
                    <a:pt x="2298" y="50"/>
                    <a:pt x="2295" y="52"/>
                    <a:pt x="2280" y="52"/>
                  </a:cubicBezTo>
                  <a:cubicBezTo>
                    <a:pt x="2265" y="52"/>
                    <a:pt x="2265" y="52"/>
                    <a:pt x="2265" y="52"/>
                  </a:cubicBezTo>
                  <a:cubicBezTo>
                    <a:pt x="2265" y="49"/>
                    <a:pt x="2265" y="49"/>
                    <a:pt x="2265" y="49"/>
                  </a:cubicBezTo>
                  <a:cubicBezTo>
                    <a:pt x="2266" y="41"/>
                    <a:pt x="2272" y="32"/>
                    <a:pt x="2283" y="32"/>
                  </a:cubicBezTo>
                  <a:cubicBezTo>
                    <a:pt x="2293" y="32"/>
                    <a:pt x="2298" y="38"/>
                    <a:pt x="2298" y="45"/>
                  </a:cubicBezTo>
                  <a:moveTo>
                    <a:pt x="2308" y="45"/>
                  </a:moveTo>
                  <a:cubicBezTo>
                    <a:pt x="2308" y="32"/>
                    <a:pt x="2296" y="22"/>
                    <a:pt x="2284" y="22"/>
                  </a:cubicBezTo>
                  <a:cubicBezTo>
                    <a:pt x="2267" y="22"/>
                    <a:pt x="2254" y="36"/>
                    <a:pt x="2254" y="57"/>
                  </a:cubicBezTo>
                  <a:cubicBezTo>
                    <a:pt x="2254" y="75"/>
                    <a:pt x="2267" y="89"/>
                    <a:pt x="2284" y="89"/>
                  </a:cubicBezTo>
                  <a:cubicBezTo>
                    <a:pt x="2299" y="89"/>
                    <a:pt x="2306" y="84"/>
                    <a:pt x="2306" y="77"/>
                  </a:cubicBezTo>
                  <a:cubicBezTo>
                    <a:pt x="2306" y="72"/>
                    <a:pt x="2306" y="72"/>
                    <a:pt x="2306" y="72"/>
                  </a:cubicBezTo>
                  <a:cubicBezTo>
                    <a:pt x="2305" y="72"/>
                    <a:pt x="2305" y="72"/>
                    <a:pt x="2305" y="72"/>
                  </a:cubicBezTo>
                  <a:cubicBezTo>
                    <a:pt x="2302" y="76"/>
                    <a:pt x="2296" y="79"/>
                    <a:pt x="2286" y="79"/>
                  </a:cubicBezTo>
                  <a:cubicBezTo>
                    <a:pt x="2274" y="79"/>
                    <a:pt x="2266" y="71"/>
                    <a:pt x="2265" y="61"/>
                  </a:cubicBezTo>
                  <a:cubicBezTo>
                    <a:pt x="2281" y="61"/>
                    <a:pt x="2281" y="61"/>
                    <a:pt x="2281" y="61"/>
                  </a:cubicBezTo>
                  <a:cubicBezTo>
                    <a:pt x="2303" y="61"/>
                    <a:pt x="2308" y="56"/>
                    <a:pt x="2308" y="45"/>
                  </a:cubicBezTo>
                  <a:moveTo>
                    <a:pt x="2234" y="41"/>
                  </a:moveTo>
                  <a:cubicBezTo>
                    <a:pt x="2234" y="36"/>
                    <a:pt x="2234" y="36"/>
                    <a:pt x="2234" y="36"/>
                  </a:cubicBezTo>
                  <a:cubicBezTo>
                    <a:pt x="2234" y="27"/>
                    <a:pt x="2226" y="22"/>
                    <a:pt x="2216" y="22"/>
                  </a:cubicBezTo>
                  <a:cubicBezTo>
                    <a:pt x="2197" y="22"/>
                    <a:pt x="2185" y="38"/>
                    <a:pt x="2185" y="56"/>
                  </a:cubicBezTo>
                  <a:cubicBezTo>
                    <a:pt x="2185" y="77"/>
                    <a:pt x="2202" y="89"/>
                    <a:pt x="2215" y="89"/>
                  </a:cubicBezTo>
                  <a:cubicBezTo>
                    <a:pt x="2229" y="89"/>
                    <a:pt x="2234" y="82"/>
                    <a:pt x="2234" y="78"/>
                  </a:cubicBezTo>
                  <a:cubicBezTo>
                    <a:pt x="2234" y="73"/>
                    <a:pt x="2234" y="73"/>
                    <a:pt x="2234" y="73"/>
                  </a:cubicBezTo>
                  <a:cubicBezTo>
                    <a:pt x="2233" y="73"/>
                    <a:pt x="2233" y="73"/>
                    <a:pt x="2233" y="73"/>
                  </a:cubicBezTo>
                  <a:cubicBezTo>
                    <a:pt x="2230" y="77"/>
                    <a:pt x="2224" y="79"/>
                    <a:pt x="2217" y="79"/>
                  </a:cubicBezTo>
                  <a:cubicBezTo>
                    <a:pt x="2207" y="79"/>
                    <a:pt x="2196" y="72"/>
                    <a:pt x="2196" y="55"/>
                  </a:cubicBezTo>
                  <a:cubicBezTo>
                    <a:pt x="2196" y="42"/>
                    <a:pt x="2204" y="33"/>
                    <a:pt x="2217" y="33"/>
                  </a:cubicBezTo>
                  <a:cubicBezTo>
                    <a:pt x="2223" y="33"/>
                    <a:pt x="2231" y="36"/>
                    <a:pt x="2233" y="41"/>
                  </a:cubicBezTo>
                  <a:lnTo>
                    <a:pt x="2234" y="41"/>
                  </a:lnTo>
                  <a:close/>
                  <a:moveTo>
                    <a:pt x="2152" y="66"/>
                  </a:moveTo>
                  <a:cubicBezTo>
                    <a:pt x="2152" y="75"/>
                    <a:pt x="2148" y="79"/>
                    <a:pt x="2138" y="79"/>
                  </a:cubicBezTo>
                  <a:cubicBezTo>
                    <a:pt x="2130" y="79"/>
                    <a:pt x="2125" y="74"/>
                    <a:pt x="2125" y="69"/>
                  </a:cubicBezTo>
                  <a:cubicBezTo>
                    <a:pt x="2125" y="62"/>
                    <a:pt x="2130" y="58"/>
                    <a:pt x="2143" y="58"/>
                  </a:cubicBezTo>
                  <a:cubicBezTo>
                    <a:pt x="2152" y="58"/>
                    <a:pt x="2152" y="58"/>
                    <a:pt x="2152" y="58"/>
                  </a:cubicBezTo>
                  <a:lnTo>
                    <a:pt x="2152" y="66"/>
                  </a:lnTo>
                  <a:close/>
                  <a:moveTo>
                    <a:pt x="2163" y="67"/>
                  </a:moveTo>
                  <a:cubicBezTo>
                    <a:pt x="2163" y="47"/>
                    <a:pt x="2163" y="47"/>
                    <a:pt x="2163" y="47"/>
                  </a:cubicBezTo>
                  <a:cubicBezTo>
                    <a:pt x="2163" y="31"/>
                    <a:pt x="2154" y="22"/>
                    <a:pt x="2138" y="22"/>
                  </a:cubicBezTo>
                  <a:cubicBezTo>
                    <a:pt x="2123" y="22"/>
                    <a:pt x="2116" y="30"/>
                    <a:pt x="2116" y="36"/>
                  </a:cubicBezTo>
                  <a:cubicBezTo>
                    <a:pt x="2116" y="41"/>
                    <a:pt x="2116" y="41"/>
                    <a:pt x="2116" y="41"/>
                  </a:cubicBezTo>
                  <a:cubicBezTo>
                    <a:pt x="2116" y="41"/>
                    <a:pt x="2116" y="41"/>
                    <a:pt x="2116" y="41"/>
                  </a:cubicBezTo>
                  <a:cubicBezTo>
                    <a:pt x="2120" y="36"/>
                    <a:pt x="2127" y="33"/>
                    <a:pt x="2137" y="33"/>
                  </a:cubicBezTo>
                  <a:cubicBezTo>
                    <a:pt x="2147" y="33"/>
                    <a:pt x="2152" y="36"/>
                    <a:pt x="2152" y="46"/>
                  </a:cubicBezTo>
                  <a:cubicBezTo>
                    <a:pt x="2152" y="49"/>
                    <a:pt x="2152" y="49"/>
                    <a:pt x="2152" y="49"/>
                  </a:cubicBezTo>
                  <a:cubicBezTo>
                    <a:pt x="2143" y="49"/>
                    <a:pt x="2143" y="49"/>
                    <a:pt x="2143" y="49"/>
                  </a:cubicBezTo>
                  <a:cubicBezTo>
                    <a:pt x="2124" y="49"/>
                    <a:pt x="2113" y="56"/>
                    <a:pt x="2113" y="70"/>
                  </a:cubicBezTo>
                  <a:cubicBezTo>
                    <a:pt x="2113" y="81"/>
                    <a:pt x="2125" y="89"/>
                    <a:pt x="2138" y="89"/>
                  </a:cubicBezTo>
                  <a:cubicBezTo>
                    <a:pt x="2156" y="89"/>
                    <a:pt x="2163" y="80"/>
                    <a:pt x="2163" y="67"/>
                  </a:cubicBezTo>
                  <a:moveTo>
                    <a:pt x="2082" y="57"/>
                  </a:moveTo>
                  <a:cubicBezTo>
                    <a:pt x="2082" y="71"/>
                    <a:pt x="2076" y="79"/>
                    <a:pt x="2065" y="79"/>
                  </a:cubicBezTo>
                  <a:cubicBezTo>
                    <a:pt x="2054" y="79"/>
                    <a:pt x="2045" y="71"/>
                    <a:pt x="2045" y="54"/>
                  </a:cubicBezTo>
                  <a:cubicBezTo>
                    <a:pt x="2045" y="41"/>
                    <a:pt x="2052" y="33"/>
                    <a:pt x="2063" y="33"/>
                  </a:cubicBezTo>
                  <a:cubicBezTo>
                    <a:pt x="2074" y="33"/>
                    <a:pt x="2082" y="40"/>
                    <a:pt x="2082" y="57"/>
                  </a:cubicBezTo>
                  <a:moveTo>
                    <a:pt x="2093" y="54"/>
                  </a:moveTo>
                  <a:cubicBezTo>
                    <a:pt x="2093" y="35"/>
                    <a:pt x="2079" y="22"/>
                    <a:pt x="2065" y="22"/>
                  </a:cubicBezTo>
                  <a:cubicBezTo>
                    <a:pt x="2045" y="22"/>
                    <a:pt x="2035" y="36"/>
                    <a:pt x="2035" y="57"/>
                  </a:cubicBezTo>
                  <a:cubicBezTo>
                    <a:pt x="2035" y="100"/>
                    <a:pt x="2035" y="100"/>
                    <a:pt x="2035" y="100"/>
                  </a:cubicBezTo>
                  <a:cubicBezTo>
                    <a:pt x="2035" y="106"/>
                    <a:pt x="2037" y="108"/>
                    <a:pt x="2042" y="108"/>
                  </a:cubicBezTo>
                  <a:cubicBezTo>
                    <a:pt x="2046" y="108"/>
                    <a:pt x="2046" y="108"/>
                    <a:pt x="2046" y="108"/>
                  </a:cubicBezTo>
                  <a:cubicBezTo>
                    <a:pt x="2046" y="78"/>
                    <a:pt x="2046" y="78"/>
                    <a:pt x="2046" y="78"/>
                  </a:cubicBezTo>
                  <a:cubicBezTo>
                    <a:pt x="2049" y="84"/>
                    <a:pt x="2057" y="89"/>
                    <a:pt x="2064" y="89"/>
                  </a:cubicBezTo>
                  <a:cubicBezTo>
                    <a:pt x="2080" y="89"/>
                    <a:pt x="2093" y="76"/>
                    <a:pt x="2093" y="54"/>
                  </a:cubicBezTo>
                  <a:moveTo>
                    <a:pt x="2013" y="68"/>
                  </a:moveTo>
                  <a:cubicBezTo>
                    <a:pt x="2013" y="59"/>
                    <a:pt x="2006" y="54"/>
                    <a:pt x="1994" y="51"/>
                  </a:cubicBezTo>
                  <a:cubicBezTo>
                    <a:pt x="1980" y="48"/>
                    <a:pt x="1978" y="46"/>
                    <a:pt x="1978" y="42"/>
                  </a:cubicBezTo>
                  <a:cubicBezTo>
                    <a:pt x="1978" y="36"/>
                    <a:pt x="1982" y="33"/>
                    <a:pt x="1993" y="33"/>
                  </a:cubicBezTo>
                  <a:cubicBezTo>
                    <a:pt x="2001" y="33"/>
                    <a:pt x="2008" y="36"/>
                    <a:pt x="2011" y="39"/>
                  </a:cubicBezTo>
                  <a:cubicBezTo>
                    <a:pt x="2011" y="39"/>
                    <a:pt x="2011" y="39"/>
                    <a:pt x="2011" y="39"/>
                  </a:cubicBezTo>
                  <a:cubicBezTo>
                    <a:pt x="2011" y="35"/>
                    <a:pt x="2011" y="35"/>
                    <a:pt x="2011" y="35"/>
                  </a:cubicBezTo>
                  <a:cubicBezTo>
                    <a:pt x="2011" y="27"/>
                    <a:pt x="2002" y="22"/>
                    <a:pt x="1992" y="22"/>
                  </a:cubicBezTo>
                  <a:cubicBezTo>
                    <a:pt x="1977" y="22"/>
                    <a:pt x="1967" y="32"/>
                    <a:pt x="1967" y="43"/>
                  </a:cubicBezTo>
                  <a:cubicBezTo>
                    <a:pt x="1967" y="52"/>
                    <a:pt x="1973" y="56"/>
                    <a:pt x="1985" y="59"/>
                  </a:cubicBezTo>
                  <a:cubicBezTo>
                    <a:pt x="1999" y="62"/>
                    <a:pt x="2002" y="64"/>
                    <a:pt x="2002" y="69"/>
                  </a:cubicBezTo>
                  <a:cubicBezTo>
                    <a:pt x="2002" y="76"/>
                    <a:pt x="1997" y="79"/>
                    <a:pt x="1988" y="79"/>
                  </a:cubicBezTo>
                  <a:cubicBezTo>
                    <a:pt x="1980" y="79"/>
                    <a:pt x="1972" y="76"/>
                    <a:pt x="1969" y="72"/>
                  </a:cubicBezTo>
                  <a:cubicBezTo>
                    <a:pt x="1968" y="72"/>
                    <a:pt x="1968" y="72"/>
                    <a:pt x="1968" y="72"/>
                  </a:cubicBezTo>
                  <a:cubicBezTo>
                    <a:pt x="1968" y="76"/>
                    <a:pt x="1968" y="76"/>
                    <a:pt x="1968" y="76"/>
                  </a:cubicBezTo>
                  <a:cubicBezTo>
                    <a:pt x="1968" y="84"/>
                    <a:pt x="1977" y="89"/>
                    <a:pt x="1988" y="89"/>
                  </a:cubicBezTo>
                  <a:cubicBezTo>
                    <a:pt x="2002" y="89"/>
                    <a:pt x="2013" y="82"/>
                    <a:pt x="2013" y="68"/>
                  </a:cubicBezTo>
                  <a:moveTo>
                    <a:pt x="1936" y="57"/>
                  </a:moveTo>
                  <a:cubicBezTo>
                    <a:pt x="1936" y="70"/>
                    <a:pt x="1930" y="79"/>
                    <a:pt x="1919" y="79"/>
                  </a:cubicBezTo>
                  <a:cubicBezTo>
                    <a:pt x="1907" y="79"/>
                    <a:pt x="1899" y="69"/>
                    <a:pt x="1899" y="55"/>
                  </a:cubicBezTo>
                  <a:cubicBezTo>
                    <a:pt x="1899" y="41"/>
                    <a:pt x="1906" y="33"/>
                    <a:pt x="1917" y="33"/>
                  </a:cubicBezTo>
                  <a:cubicBezTo>
                    <a:pt x="1929" y="33"/>
                    <a:pt x="1936" y="41"/>
                    <a:pt x="1936" y="57"/>
                  </a:cubicBezTo>
                  <a:moveTo>
                    <a:pt x="1947" y="54"/>
                  </a:moveTo>
                  <a:cubicBezTo>
                    <a:pt x="1947" y="35"/>
                    <a:pt x="1935" y="23"/>
                    <a:pt x="1918" y="23"/>
                  </a:cubicBezTo>
                  <a:cubicBezTo>
                    <a:pt x="1900" y="23"/>
                    <a:pt x="1888" y="36"/>
                    <a:pt x="1888" y="57"/>
                  </a:cubicBezTo>
                  <a:cubicBezTo>
                    <a:pt x="1888" y="76"/>
                    <a:pt x="1901" y="89"/>
                    <a:pt x="1918" y="89"/>
                  </a:cubicBezTo>
                  <a:cubicBezTo>
                    <a:pt x="1935" y="89"/>
                    <a:pt x="1947" y="76"/>
                    <a:pt x="1947" y="54"/>
                  </a:cubicBezTo>
                  <a:moveTo>
                    <a:pt x="1873" y="37"/>
                  </a:moveTo>
                  <a:cubicBezTo>
                    <a:pt x="1873" y="32"/>
                    <a:pt x="1873" y="32"/>
                    <a:pt x="1873" y="32"/>
                  </a:cubicBezTo>
                  <a:cubicBezTo>
                    <a:pt x="1873" y="28"/>
                    <a:pt x="1870" y="24"/>
                    <a:pt x="1861" y="24"/>
                  </a:cubicBezTo>
                  <a:cubicBezTo>
                    <a:pt x="1849" y="24"/>
                    <a:pt x="1840" y="33"/>
                    <a:pt x="1840" y="51"/>
                  </a:cubicBezTo>
                  <a:cubicBezTo>
                    <a:pt x="1840" y="80"/>
                    <a:pt x="1840" y="80"/>
                    <a:pt x="1840" y="80"/>
                  </a:cubicBezTo>
                  <a:cubicBezTo>
                    <a:pt x="1840" y="85"/>
                    <a:pt x="1842" y="88"/>
                    <a:pt x="1846" y="88"/>
                  </a:cubicBezTo>
                  <a:cubicBezTo>
                    <a:pt x="1851" y="88"/>
                    <a:pt x="1851" y="88"/>
                    <a:pt x="1851" y="88"/>
                  </a:cubicBezTo>
                  <a:cubicBezTo>
                    <a:pt x="1851" y="52"/>
                    <a:pt x="1851" y="52"/>
                    <a:pt x="1851" y="52"/>
                  </a:cubicBezTo>
                  <a:cubicBezTo>
                    <a:pt x="1851" y="38"/>
                    <a:pt x="1854" y="34"/>
                    <a:pt x="1863" y="34"/>
                  </a:cubicBezTo>
                  <a:cubicBezTo>
                    <a:pt x="1867" y="34"/>
                    <a:pt x="1871" y="35"/>
                    <a:pt x="1873" y="37"/>
                  </a:cubicBezTo>
                  <a:close/>
                  <a:moveTo>
                    <a:pt x="1807" y="45"/>
                  </a:moveTo>
                  <a:cubicBezTo>
                    <a:pt x="1807" y="50"/>
                    <a:pt x="1804" y="52"/>
                    <a:pt x="1789" y="52"/>
                  </a:cubicBezTo>
                  <a:cubicBezTo>
                    <a:pt x="1774" y="52"/>
                    <a:pt x="1774" y="52"/>
                    <a:pt x="1774" y="52"/>
                  </a:cubicBezTo>
                  <a:cubicBezTo>
                    <a:pt x="1774" y="49"/>
                    <a:pt x="1774" y="49"/>
                    <a:pt x="1774" y="49"/>
                  </a:cubicBezTo>
                  <a:cubicBezTo>
                    <a:pt x="1775" y="41"/>
                    <a:pt x="1781" y="32"/>
                    <a:pt x="1792" y="32"/>
                  </a:cubicBezTo>
                  <a:cubicBezTo>
                    <a:pt x="1802" y="32"/>
                    <a:pt x="1807" y="38"/>
                    <a:pt x="1807" y="45"/>
                  </a:cubicBezTo>
                  <a:moveTo>
                    <a:pt x="1817" y="45"/>
                  </a:moveTo>
                  <a:cubicBezTo>
                    <a:pt x="1817" y="32"/>
                    <a:pt x="1806" y="22"/>
                    <a:pt x="1793" y="22"/>
                  </a:cubicBezTo>
                  <a:cubicBezTo>
                    <a:pt x="1776" y="22"/>
                    <a:pt x="1763" y="36"/>
                    <a:pt x="1763" y="57"/>
                  </a:cubicBezTo>
                  <a:cubicBezTo>
                    <a:pt x="1763" y="75"/>
                    <a:pt x="1776" y="89"/>
                    <a:pt x="1793" y="89"/>
                  </a:cubicBezTo>
                  <a:cubicBezTo>
                    <a:pt x="1808" y="89"/>
                    <a:pt x="1815" y="84"/>
                    <a:pt x="1815" y="77"/>
                  </a:cubicBezTo>
                  <a:cubicBezTo>
                    <a:pt x="1815" y="72"/>
                    <a:pt x="1815" y="72"/>
                    <a:pt x="1815" y="72"/>
                  </a:cubicBezTo>
                  <a:cubicBezTo>
                    <a:pt x="1814" y="72"/>
                    <a:pt x="1814" y="72"/>
                    <a:pt x="1814" y="72"/>
                  </a:cubicBezTo>
                  <a:cubicBezTo>
                    <a:pt x="1811" y="76"/>
                    <a:pt x="1805" y="79"/>
                    <a:pt x="1795" y="79"/>
                  </a:cubicBezTo>
                  <a:cubicBezTo>
                    <a:pt x="1783" y="79"/>
                    <a:pt x="1775" y="71"/>
                    <a:pt x="1774" y="61"/>
                  </a:cubicBezTo>
                  <a:cubicBezTo>
                    <a:pt x="1790" y="61"/>
                    <a:pt x="1790" y="61"/>
                    <a:pt x="1790" y="61"/>
                  </a:cubicBezTo>
                  <a:cubicBezTo>
                    <a:pt x="1812" y="61"/>
                    <a:pt x="1817" y="56"/>
                    <a:pt x="1817" y="45"/>
                  </a:cubicBezTo>
                  <a:moveTo>
                    <a:pt x="1731" y="66"/>
                  </a:moveTo>
                  <a:cubicBezTo>
                    <a:pt x="1731" y="75"/>
                    <a:pt x="1727" y="79"/>
                    <a:pt x="1717" y="79"/>
                  </a:cubicBezTo>
                  <a:cubicBezTo>
                    <a:pt x="1709" y="79"/>
                    <a:pt x="1703" y="74"/>
                    <a:pt x="1703" y="69"/>
                  </a:cubicBezTo>
                  <a:cubicBezTo>
                    <a:pt x="1703" y="62"/>
                    <a:pt x="1709" y="58"/>
                    <a:pt x="1722" y="58"/>
                  </a:cubicBezTo>
                  <a:cubicBezTo>
                    <a:pt x="1731" y="58"/>
                    <a:pt x="1731" y="58"/>
                    <a:pt x="1731" y="58"/>
                  </a:cubicBezTo>
                  <a:lnTo>
                    <a:pt x="1731" y="66"/>
                  </a:lnTo>
                  <a:close/>
                  <a:moveTo>
                    <a:pt x="1741" y="67"/>
                  </a:moveTo>
                  <a:cubicBezTo>
                    <a:pt x="1741" y="47"/>
                    <a:pt x="1741" y="47"/>
                    <a:pt x="1741" y="47"/>
                  </a:cubicBezTo>
                  <a:cubicBezTo>
                    <a:pt x="1741" y="31"/>
                    <a:pt x="1733" y="22"/>
                    <a:pt x="1717" y="22"/>
                  </a:cubicBezTo>
                  <a:cubicBezTo>
                    <a:pt x="1702" y="22"/>
                    <a:pt x="1694" y="30"/>
                    <a:pt x="1694" y="36"/>
                  </a:cubicBezTo>
                  <a:cubicBezTo>
                    <a:pt x="1694" y="41"/>
                    <a:pt x="1694" y="41"/>
                    <a:pt x="1694" y="41"/>
                  </a:cubicBezTo>
                  <a:cubicBezTo>
                    <a:pt x="1695" y="41"/>
                    <a:pt x="1695" y="41"/>
                    <a:pt x="1695" y="41"/>
                  </a:cubicBezTo>
                  <a:cubicBezTo>
                    <a:pt x="1699" y="36"/>
                    <a:pt x="1706" y="33"/>
                    <a:pt x="1715" y="33"/>
                  </a:cubicBezTo>
                  <a:cubicBezTo>
                    <a:pt x="1726" y="33"/>
                    <a:pt x="1731" y="36"/>
                    <a:pt x="1731" y="46"/>
                  </a:cubicBezTo>
                  <a:cubicBezTo>
                    <a:pt x="1731" y="49"/>
                    <a:pt x="1731" y="49"/>
                    <a:pt x="1731" y="49"/>
                  </a:cubicBezTo>
                  <a:cubicBezTo>
                    <a:pt x="1722" y="49"/>
                    <a:pt x="1722" y="49"/>
                    <a:pt x="1722" y="49"/>
                  </a:cubicBezTo>
                  <a:cubicBezTo>
                    <a:pt x="1703" y="49"/>
                    <a:pt x="1692" y="56"/>
                    <a:pt x="1692" y="70"/>
                  </a:cubicBezTo>
                  <a:cubicBezTo>
                    <a:pt x="1692" y="81"/>
                    <a:pt x="1703" y="89"/>
                    <a:pt x="1717" y="89"/>
                  </a:cubicBezTo>
                  <a:cubicBezTo>
                    <a:pt x="1734" y="89"/>
                    <a:pt x="1741" y="80"/>
                    <a:pt x="1741" y="67"/>
                  </a:cubicBezTo>
                  <a:moveTo>
                    <a:pt x="1636" y="88"/>
                  </a:moveTo>
                  <a:cubicBezTo>
                    <a:pt x="1636" y="51"/>
                    <a:pt x="1636" y="51"/>
                    <a:pt x="1636" y="51"/>
                  </a:cubicBezTo>
                  <a:cubicBezTo>
                    <a:pt x="1636" y="32"/>
                    <a:pt x="1627" y="22"/>
                    <a:pt x="1611" y="22"/>
                  </a:cubicBezTo>
                  <a:cubicBezTo>
                    <a:pt x="1594" y="22"/>
                    <a:pt x="1583" y="33"/>
                    <a:pt x="1583" y="51"/>
                  </a:cubicBezTo>
                  <a:cubicBezTo>
                    <a:pt x="1583" y="80"/>
                    <a:pt x="1583" y="80"/>
                    <a:pt x="1583" y="80"/>
                  </a:cubicBezTo>
                  <a:cubicBezTo>
                    <a:pt x="1583" y="85"/>
                    <a:pt x="1586" y="88"/>
                    <a:pt x="1590" y="88"/>
                  </a:cubicBezTo>
                  <a:cubicBezTo>
                    <a:pt x="1594" y="88"/>
                    <a:pt x="1594" y="88"/>
                    <a:pt x="1594" y="88"/>
                  </a:cubicBezTo>
                  <a:cubicBezTo>
                    <a:pt x="1594" y="51"/>
                    <a:pt x="1594" y="51"/>
                    <a:pt x="1594" y="51"/>
                  </a:cubicBezTo>
                  <a:cubicBezTo>
                    <a:pt x="1594" y="38"/>
                    <a:pt x="1600" y="33"/>
                    <a:pt x="1609" y="33"/>
                  </a:cubicBezTo>
                  <a:cubicBezTo>
                    <a:pt x="1621" y="33"/>
                    <a:pt x="1626" y="38"/>
                    <a:pt x="1626" y="51"/>
                  </a:cubicBezTo>
                  <a:cubicBezTo>
                    <a:pt x="1626" y="81"/>
                    <a:pt x="1626" y="81"/>
                    <a:pt x="1626" y="81"/>
                  </a:cubicBezTo>
                  <a:cubicBezTo>
                    <a:pt x="1626" y="85"/>
                    <a:pt x="1628" y="88"/>
                    <a:pt x="1632" y="88"/>
                  </a:cubicBezTo>
                  <a:lnTo>
                    <a:pt x="1636" y="88"/>
                  </a:lnTo>
                  <a:close/>
                  <a:moveTo>
                    <a:pt x="1566" y="82"/>
                  </a:moveTo>
                  <a:cubicBezTo>
                    <a:pt x="1566" y="78"/>
                    <a:pt x="1566" y="78"/>
                    <a:pt x="1566" y="78"/>
                  </a:cubicBezTo>
                  <a:cubicBezTo>
                    <a:pt x="1561" y="78"/>
                    <a:pt x="1561" y="78"/>
                    <a:pt x="1561" y="78"/>
                  </a:cubicBezTo>
                  <a:cubicBezTo>
                    <a:pt x="1555" y="78"/>
                    <a:pt x="1551" y="76"/>
                    <a:pt x="1551" y="68"/>
                  </a:cubicBezTo>
                  <a:cubicBezTo>
                    <a:pt x="1551" y="32"/>
                    <a:pt x="1551" y="32"/>
                    <a:pt x="1551" y="32"/>
                  </a:cubicBezTo>
                  <a:cubicBezTo>
                    <a:pt x="1551" y="27"/>
                    <a:pt x="1548" y="24"/>
                    <a:pt x="1544" y="24"/>
                  </a:cubicBezTo>
                  <a:cubicBezTo>
                    <a:pt x="1541" y="24"/>
                    <a:pt x="1541" y="24"/>
                    <a:pt x="1541" y="24"/>
                  </a:cubicBezTo>
                  <a:cubicBezTo>
                    <a:pt x="1541" y="69"/>
                    <a:pt x="1541" y="69"/>
                    <a:pt x="1541" y="69"/>
                  </a:cubicBezTo>
                  <a:cubicBezTo>
                    <a:pt x="1541" y="82"/>
                    <a:pt x="1547" y="88"/>
                    <a:pt x="1560" y="88"/>
                  </a:cubicBezTo>
                  <a:cubicBezTo>
                    <a:pt x="1563" y="88"/>
                    <a:pt x="1566" y="86"/>
                    <a:pt x="1566" y="82"/>
                  </a:cubicBezTo>
                  <a:moveTo>
                    <a:pt x="1554" y="7"/>
                  </a:moveTo>
                  <a:cubicBezTo>
                    <a:pt x="1554" y="3"/>
                    <a:pt x="1550" y="0"/>
                    <a:pt x="1546" y="0"/>
                  </a:cubicBezTo>
                  <a:cubicBezTo>
                    <a:pt x="1542" y="0"/>
                    <a:pt x="1539" y="3"/>
                    <a:pt x="1539" y="7"/>
                  </a:cubicBezTo>
                  <a:cubicBezTo>
                    <a:pt x="1539" y="11"/>
                    <a:pt x="1542" y="15"/>
                    <a:pt x="1546" y="15"/>
                  </a:cubicBezTo>
                  <a:cubicBezTo>
                    <a:pt x="1550" y="15"/>
                    <a:pt x="1554" y="11"/>
                    <a:pt x="1554" y="7"/>
                  </a:cubicBezTo>
                  <a:moveTo>
                    <a:pt x="1481" y="88"/>
                  </a:moveTo>
                  <a:cubicBezTo>
                    <a:pt x="1481" y="51"/>
                    <a:pt x="1481" y="51"/>
                    <a:pt x="1481" y="51"/>
                  </a:cubicBezTo>
                  <a:cubicBezTo>
                    <a:pt x="1481" y="32"/>
                    <a:pt x="1471" y="22"/>
                    <a:pt x="1455" y="22"/>
                  </a:cubicBezTo>
                  <a:cubicBezTo>
                    <a:pt x="1439" y="22"/>
                    <a:pt x="1428" y="33"/>
                    <a:pt x="1428" y="51"/>
                  </a:cubicBezTo>
                  <a:cubicBezTo>
                    <a:pt x="1428" y="80"/>
                    <a:pt x="1428" y="80"/>
                    <a:pt x="1428" y="80"/>
                  </a:cubicBezTo>
                  <a:cubicBezTo>
                    <a:pt x="1428" y="85"/>
                    <a:pt x="1431" y="88"/>
                    <a:pt x="1435" y="88"/>
                  </a:cubicBezTo>
                  <a:cubicBezTo>
                    <a:pt x="1439" y="88"/>
                    <a:pt x="1439" y="88"/>
                    <a:pt x="1439" y="88"/>
                  </a:cubicBezTo>
                  <a:cubicBezTo>
                    <a:pt x="1439" y="51"/>
                    <a:pt x="1439" y="51"/>
                    <a:pt x="1439" y="51"/>
                  </a:cubicBezTo>
                  <a:cubicBezTo>
                    <a:pt x="1439" y="38"/>
                    <a:pt x="1444" y="33"/>
                    <a:pt x="1454" y="33"/>
                  </a:cubicBezTo>
                  <a:cubicBezTo>
                    <a:pt x="1465" y="33"/>
                    <a:pt x="1470" y="38"/>
                    <a:pt x="1470" y="51"/>
                  </a:cubicBezTo>
                  <a:cubicBezTo>
                    <a:pt x="1470" y="81"/>
                    <a:pt x="1470" y="81"/>
                    <a:pt x="1470" y="81"/>
                  </a:cubicBezTo>
                  <a:cubicBezTo>
                    <a:pt x="1470" y="85"/>
                    <a:pt x="1472" y="88"/>
                    <a:pt x="1477" y="88"/>
                  </a:cubicBezTo>
                  <a:lnTo>
                    <a:pt x="1481" y="88"/>
                  </a:lnTo>
                  <a:close/>
                  <a:moveTo>
                    <a:pt x="1395" y="57"/>
                  </a:moveTo>
                  <a:cubicBezTo>
                    <a:pt x="1395" y="70"/>
                    <a:pt x="1389" y="79"/>
                    <a:pt x="1378" y="79"/>
                  </a:cubicBezTo>
                  <a:cubicBezTo>
                    <a:pt x="1365" y="79"/>
                    <a:pt x="1358" y="69"/>
                    <a:pt x="1358" y="55"/>
                  </a:cubicBezTo>
                  <a:cubicBezTo>
                    <a:pt x="1358" y="41"/>
                    <a:pt x="1365" y="33"/>
                    <a:pt x="1375" y="33"/>
                  </a:cubicBezTo>
                  <a:cubicBezTo>
                    <a:pt x="1388" y="33"/>
                    <a:pt x="1395" y="41"/>
                    <a:pt x="1395" y="57"/>
                  </a:cubicBezTo>
                  <a:moveTo>
                    <a:pt x="1406" y="54"/>
                  </a:moveTo>
                  <a:cubicBezTo>
                    <a:pt x="1406" y="35"/>
                    <a:pt x="1394" y="23"/>
                    <a:pt x="1377" y="23"/>
                  </a:cubicBezTo>
                  <a:cubicBezTo>
                    <a:pt x="1359" y="23"/>
                    <a:pt x="1347" y="36"/>
                    <a:pt x="1347" y="57"/>
                  </a:cubicBezTo>
                  <a:cubicBezTo>
                    <a:pt x="1347" y="76"/>
                    <a:pt x="1360" y="89"/>
                    <a:pt x="1377" y="89"/>
                  </a:cubicBezTo>
                  <a:cubicBezTo>
                    <a:pt x="1394" y="89"/>
                    <a:pt x="1406" y="76"/>
                    <a:pt x="1406" y="54"/>
                  </a:cubicBezTo>
                  <a:moveTo>
                    <a:pt x="1332" y="82"/>
                  </a:moveTo>
                  <a:cubicBezTo>
                    <a:pt x="1332" y="78"/>
                    <a:pt x="1332" y="78"/>
                    <a:pt x="1332" y="78"/>
                  </a:cubicBezTo>
                  <a:cubicBezTo>
                    <a:pt x="1327" y="78"/>
                    <a:pt x="1327" y="78"/>
                    <a:pt x="1327" y="78"/>
                  </a:cubicBezTo>
                  <a:cubicBezTo>
                    <a:pt x="1321" y="78"/>
                    <a:pt x="1317" y="76"/>
                    <a:pt x="1317" y="68"/>
                  </a:cubicBezTo>
                  <a:cubicBezTo>
                    <a:pt x="1317" y="32"/>
                    <a:pt x="1317" y="32"/>
                    <a:pt x="1317" y="32"/>
                  </a:cubicBezTo>
                  <a:cubicBezTo>
                    <a:pt x="1317" y="27"/>
                    <a:pt x="1313" y="24"/>
                    <a:pt x="1309" y="24"/>
                  </a:cubicBezTo>
                  <a:cubicBezTo>
                    <a:pt x="1306" y="24"/>
                    <a:pt x="1306" y="24"/>
                    <a:pt x="1306" y="24"/>
                  </a:cubicBezTo>
                  <a:cubicBezTo>
                    <a:pt x="1306" y="69"/>
                    <a:pt x="1306" y="69"/>
                    <a:pt x="1306" y="69"/>
                  </a:cubicBezTo>
                  <a:cubicBezTo>
                    <a:pt x="1306" y="82"/>
                    <a:pt x="1313" y="88"/>
                    <a:pt x="1325" y="88"/>
                  </a:cubicBezTo>
                  <a:cubicBezTo>
                    <a:pt x="1329" y="88"/>
                    <a:pt x="1332" y="86"/>
                    <a:pt x="1332" y="82"/>
                  </a:cubicBezTo>
                  <a:moveTo>
                    <a:pt x="1319" y="7"/>
                  </a:moveTo>
                  <a:cubicBezTo>
                    <a:pt x="1319" y="3"/>
                    <a:pt x="1316" y="0"/>
                    <a:pt x="1312" y="0"/>
                  </a:cubicBezTo>
                  <a:cubicBezTo>
                    <a:pt x="1308" y="0"/>
                    <a:pt x="1304" y="3"/>
                    <a:pt x="1304" y="7"/>
                  </a:cubicBezTo>
                  <a:cubicBezTo>
                    <a:pt x="1304" y="11"/>
                    <a:pt x="1308" y="15"/>
                    <a:pt x="1312" y="15"/>
                  </a:cubicBezTo>
                  <a:cubicBezTo>
                    <a:pt x="1316" y="15"/>
                    <a:pt x="1319" y="11"/>
                    <a:pt x="1319" y="7"/>
                  </a:cubicBezTo>
                  <a:moveTo>
                    <a:pt x="1264" y="11"/>
                  </a:moveTo>
                  <a:cubicBezTo>
                    <a:pt x="1262" y="11"/>
                    <a:pt x="1262" y="11"/>
                    <a:pt x="1262" y="11"/>
                  </a:cubicBezTo>
                  <a:cubicBezTo>
                    <a:pt x="1261" y="11"/>
                    <a:pt x="1257" y="13"/>
                    <a:pt x="1256" y="15"/>
                  </a:cubicBezTo>
                  <a:cubicBezTo>
                    <a:pt x="1254" y="18"/>
                    <a:pt x="1253" y="21"/>
                    <a:pt x="1253" y="25"/>
                  </a:cubicBezTo>
                  <a:cubicBezTo>
                    <a:pt x="1253" y="67"/>
                    <a:pt x="1253" y="67"/>
                    <a:pt x="1253" y="67"/>
                  </a:cubicBezTo>
                  <a:cubicBezTo>
                    <a:pt x="1253" y="82"/>
                    <a:pt x="1259" y="89"/>
                    <a:pt x="1273" y="89"/>
                  </a:cubicBezTo>
                  <a:cubicBezTo>
                    <a:pt x="1281" y="89"/>
                    <a:pt x="1285" y="86"/>
                    <a:pt x="1285" y="81"/>
                  </a:cubicBezTo>
                  <a:cubicBezTo>
                    <a:pt x="1285" y="77"/>
                    <a:pt x="1285" y="77"/>
                    <a:pt x="1285" y="77"/>
                  </a:cubicBezTo>
                  <a:cubicBezTo>
                    <a:pt x="1284" y="77"/>
                    <a:pt x="1284" y="77"/>
                    <a:pt x="1284" y="77"/>
                  </a:cubicBezTo>
                  <a:cubicBezTo>
                    <a:pt x="1282" y="78"/>
                    <a:pt x="1278" y="79"/>
                    <a:pt x="1274" y="79"/>
                  </a:cubicBezTo>
                  <a:cubicBezTo>
                    <a:pt x="1267" y="79"/>
                    <a:pt x="1264" y="75"/>
                    <a:pt x="1264" y="66"/>
                  </a:cubicBezTo>
                  <a:cubicBezTo>
                    <a:pt x="1264" y="34"/>
                    <a:pt x="1264" y="34"/>
                    <a:pt x="1264" y="34"/>
                  </a:cubicBezTo>
                  <a:cubicBezTo>
                    <a:pt x="1277" y="34"/>
                    <a:pt x="1277" y="34"/>
                    <a:pt x="1277" y="34"/>
                  </a:cubicBezTo>
                  <a:cubicBezTo>
                    <a:pt x="1283" y="34"/>
                    <a:pt x="1286" y="31"/>
                    <a:pt x="1286" y="27"/>
                  </a:cubicBezTo>
                  <a:cubicBezTo>
                    <a:pt x="1286" y="24"/>
                    <a:pt x="1286" y="24"/>
                    <a:pt x="1286" y="24"/>
                  </a:cubicBezTo>
                  <a:cubicBezTo>
                    <a:pt x="1264" y="24"/>
                    <a:pt x="1264" y="24"/>
                    <a:pt x="1264" y="24"/>
                  </a:cubicBezTo>
                  <a:lnTo>
                    <a:pt x="1264" y="11"/>
                  </a:lnTo>
                  <a:close/>
                  <a:moveTo>
                    <a:pt x="1217" y="66"/>
                  </a:moveTo>
                  <a:cubicBezTo>
                    <a:pt x="1217" y="75"/>
                    <a:pt x="1213" y="79"/>
                    <a:pt x="1204" y="79"/>
                  </a:cubicBezTo>
                  <a:cubicBezTo>
                    <a:pt x="1196" y="79"/>
                    <a:pt x="1190" y="74"/>
                    <a:pt x="1190" y="69"/>
                  </a:cubicBezTo>
                  <a:cubicBezTo>
                    <a:pt x="1190" y="62"/>
                    <a:pt x="1196" y="58"/>
                    <a:pt x="1209" y="58"/>
                  </a:cubicBezTo>
                  <a:cubicBezTo>
                    <a:pt x="1217" y="58"/>
                    <a:pt x="1217" y="58"/>
                    <a:pt x="1217" y="58"/>
                  </a:cubicBezTo>
                  <a:lnTo>
                    <a:pt x="1217" y="66"/>
                  </a:lnTo>
                  <a:close/>
                  <a:moveTo>
                    <a:pt x="1228" y="67"/>
                  </a:moveTo>
                  <a:cubicBezTo>
                    <a:pt x="1228" y="47"/>
                    <a:pt x="1228" y="47"/>
                    <a:pt x="1228" y="47"/>
                  </a:cubicBezTo>
                  <a:cubicBezTo>
                    <a:pt x="1228" y="31"/>
                    <a:pt x="1220" y="22"/>
                    <a:pt x="1203" y="22"/>
                  </a:cubicBezTo>
                  <a:cubicBezTo>
                    <a:pt x="1189" y="22"/>
                    <a:pt x="1181" y="30"/>
                    <a:pt x="1181" y="36"/>
                  </a:cubicBezTo>
                  <a:cubicBezTo>
                    <a:pt x="1181" y="41"/>
                    <a:pt x="1181" y="41"/>
                    <a:pt x="1181" y="41"/>
                  </a:cubicBezTo>
                  <a:cubicBezTo>
                    <a:pt x="1182" y="41"/>
                    <a:pt x="1182" y="41"/>
                    <a:pt x="1182" y="41"/>
                  </a:cubicBezTo>
                  <a:cubicBezTo>
                    <a:pt x="1186" y="36"/>
                    <a:pt x="1193" y="33"/>
                    <a:pt x="1202" y="33"/>
                  </a:cubicBezTo>
                  <a:cubicBezTo>
                    <a:pt x="1213" y="33"/>
                    <a:pt x="1217" y="36"/>
                    <a:pt x="1217" y="46"/>
                  </a:cubicBezTo>
                  <a:cubicBezTo>
                    <a:pt x="1217" y="49"/>
                    <a:pt x="1217" y="49"/>
                    <a:pt x="1217" y="49"/>
                  </a:cubicBezTo>
                  <a:cubicBezTo>
                    <a:pt x="1209" y="49"/>
                    <a:pt x="1209" y="49"/>
                    <a:pt x="1209" y="49"/>
                  </a:cubicBezTo>
                  <a:cubicBezTo>
                    <a:pt x="1190" y="49"/>
                    <a:pt x="1179" y="56"/>
                    <a:pt x="1179" y="70"/>
                  </a:cubicBezTo>
                  <a:cubicBezTo>
                    <a:pt x="1179" y="81"/>
                    <a:pt x="1190" y="89"/>
                    <a:pt x="1203" y="89"/>
                  </a:cubicBezTo>
                  <a:cubicBezTo>
                    <a:pt x="1221" y="89"/>
                    <a:pt x="1228" y="80"/>
                    <a:pt x="1228" y="67"/>
                  </a:cubicBezTo>
                  <a:moveTo>
                    <a:pt x="1161" y="37"/>
                  </a:moveTo>
                  <a:cubicBezTo>
                    <a:pt x="1162" y="35"/>
                    <a:pt x="1162" y="32"/>
                    <a:pt x="1162" y="29"/>
                  </a:cubicBezTo>
                  <a:cubicBezTo>
                    <a:pt x="1162" y="26"/>
                    <a:pt x="1161" y="24"/>
                    <a:pt x="1158" y="24"/>
                  </a:cubicBezTo>
                  <a:cubicBezTo>
                    <a:pt x="1154" y="24"/>
                    <a:pt x="1154" y="24"/>
                    <a:pt x="1154" y="24"/>
                  </a:cubicBezTo>
                  <a:cubicBezTo>
                    <a:pt x="1152" y="36"/>
                    <a:pt x="1144" y="62"/>
                    <a:pt x="1135" y="77"/>
                  </a:cubicBezTo>
                  <a:cubicBezTo>
                    <a:pt x="1125" y="61"/>
                    <a:pt x="1120" y="45"/>
                    <a:pt x="1117" y="30"/>
                  </a:cubicBezTo>
                  <a:cubicBezTo>
                    <a:pt x="1116" y="27"/>
                    <a:pt x="1115" y="24"/>
                    <a:pt x="1110" y="24"/>
                  </a:cubicBezTo>
                  <a:cubicBezTo>
                    <a:pt x="1105" y="24"/>
                    <a:pt x="1105" y="24"/>
                    <a:pt x="1105" y="24"/>
                  </a:cubicBezTo>
                  <a:cubicBezTo>
                    <a:pt x="1108" y="45"/>
                    <a:pt x="1116" y="68"/>
                    <a:pt x="1129" y="86"/>
                  </a:cubicBezTo>
                  <a:cubicBezTo>
                    <a:pt x="1130" y="88"/>
                    <a:pt x="1132" y="89"/>
                    <a:pt x="1134" y="89"/>
                  </a:cubicBezTo>
                  <a:cubicBezTo>
                    <a:pt x="1137" y="89"/>
                    <a:pt x="1137" y="89"/>
                    <a:pt x="1137" y="89"/>
                  </a:cubicBezTo>
                  <a:cubicBezTo>
                    <a:pt x="1147" y="77"/>
                    <a:pt x="1157" y="52"/>
                    <a:pt x="1161" y="37"/>
                  </a:cubicBezTo>
                  <a:moveTo>
                    <a:pt x="1077" y="57"/>
                  </a:moveTo>
                  <a:cubicBezTo>
                    <a:pt x="1077" y="70"/>
                    <a:pt x="1071" y="79"/>
                    <a:pt x="1060" y="79"/>
                  </a:cubicBezTo>
                  <a:cubicBezTo>
                    <a:pt x="1048" y="79"/>
                    <a:pt x="1041" y="69"/>
                    <a:pt x="1041" y="55"/>
                  </a:cubicBezTo>
                  <a:cubicBezTo>
                    <a:pt x="1041" y="41"/>
                    <a:pt x="1048" y="33"/>
                    <a:pt x="1058" y="33"/>
                  </a:cubicBezTo>
                  <a:cubicBezTo>
                    <a:pt x="1070" y="33"/>
                    <a:pt x="1077" y="41"/>
                    <a:pt x="1077" y="57"/>
                  </a:cubicBezTo>
                  <a:moveTo>
                    <a:pt x="1088" y="54"/>
                  </a:moveTo>
                  <a:cubicBezTo>
                    <a:pt x="1088" y="35"/>
                    <a:pt x="1076" y="23"/>
                    <a:pt x="1059" y="23"/>
                  </a:cubicBezTo>
                  <a:cubicBezTo>
                    <a:pt x="1041" y="23"/>
                    <a:pt x="1030" y="36"/>
                    <a:pt x="1030" y="57"/>
                  </a:cubicBezTo>
                  <a:cubicBezTo>
                    <a:pt x="1030" y="76"/>
                    <a:pt x="1042" y="89"/>
                    <a:pt x="1059" y="89"/>
                  </a:cubicBezTo>
                  <a:cubicBezTo>
                    <a:pt x="1077" y="89"/>
                    <a:pt x="1088" y="76"/>
                    <a:pt x="1088" y="54"/>
                  </a:cubicBezTo>
                  <a:moveTo>
                    <a:pt x="1008" y="88"/>
                  </a:moveTo>
                  <a:cubicBezTo>
                    <a:pt x="1008" y="51"/>
                    <a:pt x="1008" y="51"/>
                    <a:pt x="1008" y="51"/>
                  </a:cubicBezTo>
                  <a:cubicBezTo>
                    <a:pt x="1008" y="32"/>
                    <a:pt x="998" y="22"/>
                    <a:pt x="982" y="22"/>
                  </a:cubicBezTo>
                  <a:cubicBezTo>
                    <a:pt x="965" y="22"/>
                    <a:pt x="955" y="33"/>
                    <a:pt x="955" y="51"/>
                  </a:cubicBezTo>
                  <a:cubicBezTo>
                    <a:pt x="955" y="80"/>
                    <a:pt x="955" y="80"/>
                    <a:pt x="955" y="80"/>
                  </a:cubicBezTo>
                  <a:cubicBezTo>
                    <a:pt x="955" y="85"/>
                    <a:pt x="957" y="88"/>
                    <a:pt x="961" y="88"/>
                  </a:cubicBezTo>
                  <a:cubicBezTo>
                    <a:pt x="965" y="88"/>
                    <a:pt x="965" y="88"/>
                    <a:pt x="965" y="88"/>
                  </a:cubicBezTo>
                  <a:cubicBezTo>
                    <a:pt x="965" y="51"/>
                    <a:pt x="965" y="51"/>
                    <a:pt x="965" y="51"/>
                  </a:cubicBezTo>
                  <a:cubicBezTo>
                    <a:pt x="965" y="38"/>
                    <a:pt x="971" y="33"/>
                    <a:pt x="980" y="33"/>
                  </a:cubicBezTo>
                  <a:cubicBezTo>
                    <a:pt x="992" y="33"/>
                    <a:pt x="997" y="38"/>
                    <a:pt x="997" y="51"/>
                  </a:cubicBezTo>
                  <a:cubicBezTo>
                    <a:pt x="997" y="81"/>
                    <a:pt x="997" y="81"/>
                    <a:pt x="997" y="81"/>
                  </a:cubicBezTo>
                  <a:cubicBezTo>
                    <a:pt x="997" y="85"/>
                    <a:pt x="999" y="88"/>
                    <a:pt x="1004" y="88"/>
                  </a:cubicBezTo>
                  <a:lnTo>
                    <a:pt x="1008" y="88"/>
                  </a:lnTo>
                  <a:close/>
                  <a:moveTo>
                    <a:pt x="931" y="88"/>
                  </a:moveTo>
                  <a:cubicBezTo>
                    <a:pt x="931" y="51"/>
                    <a:pt x="931" y="51"/>
                    <a:pt x="931" y="51"/>
                  </a:cubicBezTo>
                  <a:cubicBezTo>
                    <a:pt x="931" y="32"/>
                    <a:pt x="921" y="22"/>
                    <a:pt x="905" y="22"/>
                  </a:cubicBezTo>
                  <a:cubicBezTo>
                    <a:pt x="888" y="22"/>
                    <a:pt x="878" y="33"/>
                    <a:pt x="878" y="51"/>
                  </a:cubicBezTo>
                  <a:cubicBezTo>
                    <a:pt x="878" y="80"/>
                    <a:pt x="878" y="80"/>
                    <a:pt x="878" y="80"/>
                  </a:cubicBezTo>
                  <a:cubicBezTo>
                    <a:pt x="878" y="85"/>
                    <a:pt x="880" y="88"/>
                    <a:pt x="884" y="88"/>
                  </a:cubicBezTo>
                  <a:cubicBezTo>
                    <a:pt x="888" y="88"/>
                    <a:pt x="888" y="88"/>
                    <a:pt x="888" y="88"/>
                  </a:cubicBezTo>
                  <a:cubicBezTo>
                    <a:pt x="888" y="51"/>
                    <a:pt x="888" y="51"/>
                    <a:pt x="888" y="51"/>
                  </a:cubicBezTo>
                  <a:cubicBezTo>
                    <a:pt x="888" y="38"/>
                    <a:pt x="894" y="33"/>
                    <a:pt x="904" y="33"/>
                  </a:cubicBezTo>
                  <a:cubicBezTo>
                    <a:pt x="915" y="33"/>
                    <a:pt x="920" y="38"/>
                    <a:pt x="920" y="51"/>
                  </a:cubicBezTo>
                  <a:cubicBezTo>
                    <a:pt x="920" y="81"/>
                    <a:pt x="920" y="81"/>
                    <a:pt x="920" y="81"/>
                  </a:cubicBezTo>
                  <a:cubicBezTo>
                    <a:pt x="920" y="85"/>
                    <a:pt x="922" y="88"/>
                    <a:pt x="927" y="88"/>
                  </a:cubicBezTo>
                  <a:lnTo>
                    <a:pt x="931" y="88"/>
                  </a:lnTo>
                  <a:close/>
                  <a:moveTo>
                    <a:pt x="860" y="82"/>
                  </a:moveTo>
                  <a:cubicBezTo>
                    <a:pt x="860" y="78"/>
                    <a:pt x="860" y="78"/>
                    <a:pt x="860" y="78"/>
                  </a:cubicBezTo>
                  <a:cubicBezTo>
                    <a:pt x="856" y="78"/>
                    <a:pt x="856" y="78"/>
                    <a:pt x="856" y="78"/>
                  </a:cubicBezTo>
                  <a:cubicBezTo>
                    <a:pt x="850" y="78"/>
                    <a:pt x="846" y="76"/>
                    <a:pt x="846" y="68"/>
                  </a:cubicBezTo>
                  <a:cubicBezTo>
                    <a:pt x="846" y="32"/>
                    <a:pt x="846" y="32"/>
                    <a:pt x="846" y="32"/>
                  </a:cubicBezTo>
                  <a:cubicBezTo>
                    <a:pt x="846" y="27"/>
                    <a:pt x="842" y="24"/>
                    <a:pt x="838" y="24"/>
                  </a:cubicBezTo>
                  <a:cubicBezTo>
                    <a:pt x="835" y="24"/>
                    <a:pt x="835" y="24"/>
                    <a:pt x="835" y="24"/>
                  </a:cubicBezTo>
                  <a:cubicBezTo>
                    <a:pt x="835" y="69"/>
                    <a:pt x="835" y="69"/>
                    <a:pt x="835" y="69"/>
                  </a:cubicBezTo>
                  <a:cubicBezTo>
                    <a:pt x="835" y="82"/>
                    <a:pt x="841" y="88"/>
                    <a:pt x="854" y="88"/>
                  </a:cubicBezTo>
                  <a:cubicBezTo>
                    <a:pt x="858" y="88"/>
                    <a:pt x="860" y="86"/>
                    <a:pt x="860" y="82"/>
                  </a:cubicBezTo>
                  <a:moveTo>
                    <a:pt x="848" y="7"/>
                  </a:moveTo>
                  <a:cubicBezTo>
                    <a:pt x="848" y="3"/>
                    <a:pt x="845" y="0"/>
                    <a:pt x="841" y="0"/>
                  </a:cubicBezTo>
                  <a:cubicBezTo>
                    <a:pt x="837" y="0"/>
                    <a:pt x="833" y="3"/>
                    <a:pt x="833" y="7"/>
                  </a:cubicBezTo>
                  <a:cubicBezTo>
                    <a:pt x="833" y="11"/>
                    <a:pt x="837" y="15"/>
                    <a:pt x="841" y="15"/>
                  </a:cubicBezTo>
                  <a:cubicBezTo>
                    <a:pt x="845" y="15"/>
                    <a:pt x="848" y="11"/>
                    <a:pt x="848" y="7"/>
                  </a:cubicBezTo>
                  <a:moveTo>
                    <a:pt x="766" y="57"/>
                  </a:moveTo>
                  <a:cubicBezTo>
                    <a:pt x="766" y="70"/>
                    <a:pt x="760" y="79"/>
                    <a:pt x="749" y="79"/>
                  </a:cubicBezTo>
                  <a:cubicBezTo>
                    <a:pt x="737" y="79"/>
                    <a:pt x="729" y="69"/>
                    <a:pt x="729" y="55"/>
                  </a:cubicBezTo>
                  <a:cubicBezTo>
                    <a:pt x="729" y="41"/>
                    <a:pt x="736" y="33"/>
                    <a:pt x="746" y="33"/>
                  </a:cubicBezTo>
                  <a:cubicBezTo>
                    <a:pt x="759" y="33"/>
                    <a:pt x="766" y="41"/>
                    <a:pt x="766" y="57"/>
                  </a:cubicBezTo>
                  <a:moveTo>
                    <a:pt x="777" y="54"/>
                  </a:moveTo>
                  <a:cubicBezTo>
                    <a:pt x="777" y="35"/>
                    <a:pt x="765" y="23"/>
                    <a:pt x="748" y="23"/>
                  </a:cubicBezTo>
                  <a:cubicBezTo>
                    <a:pt x="730" y="23"/>
                    <a:pt x="718" y="36"/>
                    <a:pt x="718" y="57"/>
                  </a:cubicBezTo>
                  <a:cubicBezTo>
                    <a:pt x="718" y="76"/>
                    <a:pt x="731" y="89"/>
                    <a:pt x="748" y="89"/>
                  </a:cubicBezTo>
                  <a:cubicBezTo>
                    <a:pt x="765" y="89"/>
                    <a:pt x="777" y="76"/>
                    <a:pt x="777" y="54"/>
                  </a:cubicBezTo>
                  <a:moveTo>
                    <a:pt x="680" y="11"/>
                  </a:moveTo>
                  <a:cubicBezTo>
                    <a:pt x="679" y="11"/>
                    <a:pt x="679" y="11"/>
                    <a:pt x="679" y="11"/>
                  </a:cubicBezTo>
                  <a:cubicBezTo>
                    <a:pt x="677" y="11"/>
                    <a:pt x="674" y="13"/>
                    <a:pt x="672" y="15"/>
                  </a:cubicBezTo>
                  <a:cubicBezTo>
                    <a:pt x="670" y="18"/>
                    <a:pt x="669" y="21"/>
                    <a:pt x="669" y="25"/>
                  </a:cubicBezTo>
                  <a:cubicBezTo>
                    <a:pt x="669" y="67"/>
                    <a:pt x="669" y="67"/>
                    <a:pt x="669" y="67"/>
                  </a:cubicBezTo>
                  <a:cubicBezTo>
                    <a:pt x="669" y="82"/>
                    <a:pt x="676" y="89"/>
                    <a:pt x="690" y="89"/>
                  </a:cubicBezTo>
                  <a:cubicBezTo>
                    <a:pt x="697" y="89"/>
                    <a:pt x="701" y="86"/>
                    <a:pt x="701" y="81"/>
                  </a:cubicBezTo>
                  <a:cubicBezTo>
                    <a:pt x="701" y="77"/>
                    <a:pt x="701" y="77"/>
                    <a:pt x="701" y="77"/>
                  </a:cubicBezTo>
                  <a:cubicBezTo>
                    <a:pt x="701" y="77"/>
                    <a:pt x="701" y="77"/>
                    <a:pt x="701" y="77"/>
                  </a:cubicBezTo>
                  <a:cubicBezTo>
                    <a:pt x="699" y="78"/>
                    <a:pt x="695" y="79"/>
                    <a:pt x="691" y="79"/>
                  </a:cubicBezTo>
                  <a:cubicBezTo>
                    <a:pt x="684" y="79"/>
                    <a:pt x="680" y="75"/>
                    <a:pt x="680" y="66"/>
                  </a:cubicBezTo>
                  <a:cubicBezTo>
                    <a:pt x="680" y="34"/>
                    <a:pt x="680" y="34"/>
                    <a:pt x="680" y="34"/>
                  </a:cubicBezTo>
                  <a:cubicBezTo>
                    <a:pt x="694" y="34"/>
                    <a:pt x="694" y="34"/>
                    <a:pt x="694" y="34"/>
                  </a:cubicBezTo>
                  <a:cubicBezTo>
                    <a:pt x="700" y="34"/>
                    <a:pt x="702" y="31"/>
                    <a:pt x="702" y="27"/>
                  </a:cubicBezTo>
                  <a:cubicBezTo>
                    <a:pt x="702" y="24"/>
                    <a:pt x="702" y="24"/>
                    <a:pt x="702" y="24"/>
                  </a:cubicBezTo>
                  <a:cubicBezTo>
                    <a:pt x="680" y="24"/>
                    <a:pt x="680" y="24"/>
                    <a:pt x="680" y="24"/>
                  </a:cubicBezTo>
                  <a:lnTo>
                    <a:pt x="680" y="11"/>
                  </a:lnTo>
                  <a:close/>
                  <a:moveTo>
                    <a:pt x="600" y="57"/>
                  </a:moveTo>
                  <a:cubicBezTo>
                    <a:pt x="600" y="73"/>
                    <a:pt x="594" y="79"/>
                    <a:pt x="583" y="79"/>
                  </a:cubicBezTo>
                  <a:cubicBezTo>
                    <a:pt x="571" y="79"/>
                    <a:pt x="563" y="68"/>
                    <a:pt x="563" y="56"/>
                  </a:cubicBezTo>
                  <a:cubicBezTo>
                    <a:pt x="563" y="41"/>
                    <a:pt x="570" y="33"/>
                    <a:pt x="581" y="33"/>
                  </a:cubicBezTo>
                  <a:cubicBezTo>
                    <a:pt x="596" y="33"/>
                    <a:pt x="600" y="45"/>
                    <a:pt x="600" y="57"/>
                  </a:cubicBezTo>
                  <a:moveTo>
                    <a:pt x="611" y="54"/>
                  </a:moveTo>
                  <a:cubicBezTo>
                    <a:pt x="611" y="10"/>
                    <a:pt x="611" y="10"/>
                    <a:pt x="611" y="10"/>
                  </a:cubicBezTo>
                  <a:cubicBezTo>
                    <a:pt x="611" y="4"/>
                    <a:pt x="608" y="2"/>
                    <a:pt x="603" y="2"/>
                  </a:cubicBezTo>
                  <a:cubicBezTo>
                    <a:pt x="600" y="2"/>
                    <a:pt x="600" y="2"/>
                    <a:pt x="600" y="2"/>
                  </a:cubicBezTo>
                  <a:cubicBezTo>
                    <a:pt x="600" y="35"/>
                    <a:pt x="600" y="35"/>
                    <a:pt x="600" y="35"/>
                  </a:cubicBezTo>
                  <a:cubicBezTo>
                    <a:pt x="595" y="26"/>
                    <a:pt x="588" y="22"/>
                    <a:pt x="580" y="22"/>
                  </a:cubicBezTo>
                  <a:cubicBezTo>
                    <a:pt x="563" y="22"/>
                    <a:pt x="552" y="35"/>
                    <a:pt x="552" y="57"/>
                  </a:cubicBezTo>
                  <a:cubicBezTo>
                    <a:pt x="552" y="74"/>
                    <a:pt x="566" y="89"/>
                    <a:pt x="582" y="89"/>
                  </a:cubicBezTo>
                  <a:cubicBezTo>
                    <a:pt x="602" y="89"/>
                    <a:pt x="611" y="78"/>
                    <a:pt x="611" y="54"/>
                  </a:cubicBezTo>
                  <a:moveTo>
                    <a:pt x="521" y="45"/>
                  </a:moveTo>
                  <a:cubicBezTo>
                    <a:pt x="521" y="50"/>
                    <a:pt x="519" y="52"/>
                    <a:pt x="503" y="52"/>
                  </a:cubicBezTo>
                  <a:cubicBezTo>
                    <a:pt x="489" y="52"/>
                    <a:pt x="489" y="52"/>
                    <a:pt x="489" y="52"/>
                  </a:cubicBezTo>
                  <a:cubicBezTo>
                    <a:pt x="489" y="49"/>
                    <a:pt x="489" y="49"/>
                    <a:pt x="489" y="49"/>
                  </a:cubicBezTo>
                  <a:cubicBezTo>
                    <a:pt x="489" y="41"/>
                    <a:pt x="496" y="32"/>
                    <a:pt x="507" y="32"/>
                  </a:cubicBezTo>
                  <a:cubicBezTo>
                    <a:pt x="517" y="32"/>
                    <a:pt x="521" y="38"/>
                    <a:pt x="521" y="45"/>
                  </a:cubicBezTo>
                  <a:moveTo>
                    <a:pt x="532" y="45"/>
                  </a:moveTo>
                  <a:cubicBezTo>
                    <a:pt x="532" y="32"/>
                    <a:pt x="520" y="22"/>
                    <a:pt x="508" y="22"/>
                  </a:cubicBezTo>
                  <a:cubicBezTo>
                    <a:pt x="491" y="22"/>
                    <a:pt x="478" y="36"/>
                    <a:pt x="478" y="57"/>
                  </a:cubicBezTo>
                  <a:cubicBezTo>
                    <a:pt x="478" y="75"/>
                    <a:pt x="490" y="89"/>
                    <a:pt x="508" y="89"/>
                  </a:cubicBezTo>
                  <a:cubicBezTo>
                    <a:pt x="522" y="89"/>
                    <a:pt x="529" y="84"/>
                    <a:pt x="529" y="77"/>
                  </a:cubicBezTo>
                  <a:cubicBezTo>
                    <a:pt x="529" y="72"/>
                    <a:pt x="529" y="72"/>
                    <a:pt x="529" y="72"/>
                  </a:cubicBezTo>
                  <a:cubicBezTo>
                    <a:pt x="529" y="72"/>
                    <a:pt x="529" y="72"/>
                    <a:pt x="529" y="72"/>
                  </a:cubicBezTo>
                  <a:cubicBezTo>
                    <a:pt x="525" y="76"/>
                    <a:pt x="519" y="79"/>
                    <a:pt x="509" y="79"/>
                  </a:cubicBezTo>
                  <a:cubicBezTo>
                    <a:pt x="498" y="79"/>
                    <a:pt x="490" y="71"/>
                    <a:pt x="489" y="61"/>
                  </a:cubicBezTo>
                  <a:cubicBezTo>
                    <a:pt x="505" y="61"/>
                    <a:pt x="505" y="61"/>
                    <a:pt x="505" y="61"/>
                  </a:cubicBezTo>
                  <a:cubicBezTo>
                    <a:pt x="527" y="61"/>
                    <a:pt x="532" y="56"/>
                    <a:pt x="532" y="45"/>
                  </a:cubicBezTo>
                  <a:moveTo>
                    <a:pt x="440" y="11"/>
                  </a:moveTo>
                  <a:cubicBezTo>
                    <a:pt x="438" y="11"/>
                    <a:pt x="438" y="11"/>
                    <a:pt x="438" y="11"/>
                  </a:cubicBezTo>
                  <a:cubicBezTo>
                    <a:pt x="437" y="11"/>
                    <a:pt x="433" y="13"/>
                    <a:pt x="432" y="15"/>
                  </a:cubicBezTo>
                  <a:cubicBezTo>
                    <a:pt x="430" y="18"/>
                    <a:pt x="429" y="21"/>
                    <a:pt x="429" y="25"/>
                  </a:cubicBezTo>
                  <a:cubicBezTo>
                    <a:pt x="429" y="67"/>
                    <a:pt x="429" y="67"/>
                    <a:pt x="429" y="67"/>
                  </a:cubicBezTo>
                  <a:cubicBezTo>
                    <a:pt x="429" y="82"/>
                    <a:pt x="435" y="89"/>
                    <a:pt x="449" y="89"/>
                  </a:cubicBezTo>
                  <a:cubicBezTo>
                    <a:pt x="457" y="89"/>
                    <a:pt x="461" y="86"/>
                    <a:pt x="461" y="81"/>
                  </a:cubicBezTo>
                  <a:cubicBezTo>
                    <a:pt x="461" y="77"/>
                    <a:pt x="461" y="77"/>
                    <a:pt x="461" y="77"/>
                  </a:cubicBezTo>
                  <a:cubicBezTo>
                    <a:pt x="460" y="77"/>
                    <a:pt x="460" y="77"/>
                    <a:pt x="460" y="77"/>
                  </a:cubicBezTo>
                  <a:cubicBezTo>
                    <a:pt x="458" y="78"/>
                    <a:pt x="454" y="79"/>
                    <a:pt x="450" y="79"/>
                  </a:cubicBezTo>
                  <a:cubicBezTo>
                    <a:pt x="443" y="79"/>
                    <a:pt x="440" y="75"/>
                    <a:pt x="440" y="66"/>
                  </a:cubicBezTo>
                  <a:cubicBezTo>
                    <a:pt x="440" y="34"/>
                    <a:pt x="440" y="34"/>
                    <a:pt x="440" y="34"/>
                  </a:cubicBezTo>
                  <a:cubicBezTo>
                    <a:pt x="453" y="34"/>
                    <a:pt x="453" y="34"/>
                    <a:pt x="453" y="34"/>
                  </a:cubicBezTo>
                  <a:cubicBezTo>
                    <a:pt x="459" y="34"/>
                    <a:pt x="462" y="31"/>
                    <a:pt x="462" y="27"/>
                  </a:cubicBezTo>
                  <a:cubicBezTo>
                    <a:pt x="462" y="24"/>
                    <a:pt x="462" y="24"/>
                    <a:pt x="462" y="24"/>
                  </a:cubicBezTo>
                  <a:cubicBezTo>
                    <a:pt x="440" y="24"/>
                    <a:pt x="440" y="24"/>
                    <a:pt x="440" y="24"/>
                  </a:cubicBezTo>
                  <a:lnTo>
                    <a:pt x="440" y="11"/>
                  </a:lnTo>
                  <a:close/>
                  <a:moveTo>
                    <a:pt x="393" y="66"/>
                  </a:moveTo>
                  <a:cubicBezTo>
                    <a:pt x="393" y="75"/>
                    <a:pt x="389" y="79"/>
                    <a:pt x="380" y="79"/>
                  </a:cubicBezTo>
                  <a:cubicBezTo>
                    <a:pt x="371" y="79"/>
                    <a:pt x="366" y="74"/>
                    <a:pt x="366" y="69"/>
                  </a:cubicBezTo>
                  <a:cubicBezTo>
                    <a:pt x="366" y="62"/>
                    <a:pt x="372" y="58"/>
                    <a:pt x="385" y="58"/>
                  </a:cubicBezTo>
                  <a:cubicBezTo>
                    <a:pt x="393" y="58"/>
                    <a:pt x="393" y="58"/>
                    <a:pt x="393" y="58"/>
                  </a:cubicBezTo>
                  <a:lnTo>
                    <a:pt x="393" y="66"/>
                  </a:lnTo>
                  <a:close/>
                  <a:moveTo>
                    <a:pt x="404" y="67"/>
                  </a:moveTo>
                  <a:cubicBezTo>
                    <a:pt x="404" y="47"/>
                    <a:pt x="404" y="47"/>
                    <a:pt x="404" y="47"/>
                  </a:cubicBezTo>
                  <a:cubicBezTo>
                    <a:pt x="404" y="31"/>
                    <a:pt x="395" y="22"/>
                    <a:pt x="379" y="22"/>
                  </a:cubicBezTo>
                  <a:cubicBezTo>
                    <a:pt x="365" y="22"/>
                    <a:pt x="357" y="30"/>
                    <a:pt x="357" y="36"/>
                  </a:cubicBezTo>
                  <a:cubicBezTo>
                    <a:pt x="357" y="41"/>
                    <a:pt x="357" y="41"/>
                    <a:pt x="357" y="41"/>
                  </a:cubicBezTo>
                  <a:cubicBezTo>
                    <a:pt x="358" y="41"/>
                    <a:pt x="358" y="41"/>
                    <a:pt x="358" y="41"/>
                  </a:cubicBezTo>
                  <a:cubicBezTo>
                    <a:pt x="361" y="36"/>
                    <a:pt x="369" y="33"/>
                    <a:pt x="378" y="33"/>
                  </a:cubicBezTo>
                  <a:cubicBezTo>
                    <a:pt x="389" y="33"/>
                    <a:pt x="393" y="36"/>
                    <a:pt x="393" y="46"/>
                  </a:cubicBezTo>
                  <a:cubicBezTo>
                    <a:pt x="393" y="49"/>
                    <a:pt x="393" y="49"/>
                    <a:pt x="393" y="49"/>
                  </a:cubicBezTo>
                  <a:cubicBezTo>
                    <a:pt x="385" y="49"/>
                    <a:pt x="385" y="49"/>
                    <a:pt x="385" y="49"/>
                  </a:cubicBezTo>
                  <a:cubicBezTo>
                    <a:pt x="365" y="49"/>
                    <a:pt x="355" y="56"/>
                    <a:pt x="355" y="70"/>
                  </a:cubicBezTo>
                  <a:cubicBezTo>
                    <a:pt x="355" y="81"/>
                    <a:pt x="366" y="89"/>
                    <a:pt x="379" y="89"/>
                  </a:cubicBezTo>
                  <a:cubicBezTo>
                    <a:pt x="397" y="89"/>
                    <a:pt x="404" y="80"/>
                    <a:pt x="404" y="67"/>
                  </a:cubicBezTo>
                  <a:moveTo>
                    <a:pt x="334" y="41"/>
                  </a:moveTo>
                  <a:cubicBezTo>
                    <a:pt x="334" y="36"/>
                    <a:pt x="334" y="36"/>
                    <a:pt x="334" y="36"/>
                  </a:cubicBezTo>
                  <a:cubicBezTo>
                    <a:pt x="334" y="27"/>
                    <a:pt x="326" y="22"/>
                    <a:pt x="317" y="22"/>
                  </a:cubicBezTo>
                  <a:cubicBezTo>
                    <a:pt x="298" y="22"/>
                    <a:pt x="285" y="38"/>
                    <a:pt x="285" y="56"/>
                  </a:cubicBezTo>
                  <a:cubicBezTo>
                    <a:pt x="285" y="77"/>
                    <a:pt x="302" y="89"/>
                    <a:pt x="316" y="89"/>
                  </a:cubicBezTo>
                  <a:cubicBezTo>
                    <a:pt x="330" y="89"/>
                    <a:pt x="334" y="82"/>
                    <a:pt x="334" y="78"/>
                  </a:cubicBezTo>
                  <a:cubicBezTo>
                    <a:pt x="334" y="73"/>
                    <a:pt x="334" y="73"/>
                    <a:pt x="334" y="73"/>
                  </a:cubicBezTo>
                  <a:cubicBezTo>
                    <a:pt x="334" y="73"/>
                    <a:pt x="334" y="73"/>
                    <a:pt x="334" y="73"/>
                  </a:cubicBezTo>
                  <a:cubicBezTo>
                    <a:pt x="330" y="77"/>
                    <a:pt x="325" y="79"/>
                    <a:pt x="318" y="79"/>
                  </a:cubicBezTo>
                  <a:cubicBezTo>
                    <a:pt x="308" y="79"/>
                    <a:pt x="296" y="72"/>
                    <a:pt x="296" y="55"/>
                  </a:cubicBezTo>
                  <a:cubicBezTo>
                    <a:pt x="296" y="42"/>
                    <a:pt x="305" y="33"/>
                    <a:pt x="317" y="33"/>
                  </a:cubicBezTo>
                  <a:cubicBezTo>
                    <a:pt x="324" y="33"/>
                    <a:pt x="331" y="36"/>
                    <a:pt x="334" y="41"/>
                  </a:cubicBezTo>
                  <a:close/>
                  <a:moveTo>
                    <a:pt x="270" y="82"/>
                  </a:moveTo>
                  <a:cubicBezTo>
                    <a:pt x="270" y="78"/>
                    <a:pt x="270" y="78"/>
                    <a:pt x="270" y="78"/>
                  </a:cubicBezTo>
                  <a:cubicBezTo>
                    <a:pt x="265" y="78"/>
                    <a:pt x="265" y="78"/>
                    <a:pt x="265" y="78"/>
                  </a:cubicBezTo>
                  <a:cubicBezTo>
                    <a:pt x="259" y="78"/>
                    <a:pt x="255" y="76"/>
                    <a:pt x="255" y="68"/>
                  </a:cubicBezTo>
                  <a:cubicBezTo>
                    <a:pt x="255" y="32"/>
                    <a:pt x="255" y="32"/>
                    <a:pt x="255" y="32"/>
                  </a:cubicBezTo>
                  <a:cubicBezTo>
                    <a:pt x="255" y="27"/>
                    <a:pt x="251" y="24"/>
                    <a:pt x="247" y="24"/>
                  </a:cubicBezTo>
                  <a:cubicBezTo>
                    <a:pt x="244" y="24"/>
                    <a:pt x="244" y="24"/>
                    <a:pt x="244" y="24"/>
                  </a:cubicBezTo>
                  <a:cubicBezTo>
                    <a:pt x="244" y="69"/>
                    <a:pt x="244" y="69"/>
                    <a:pt x="244" y="69"/>
                  </a:cubicBezTo>
                  <a:cubicBezTo>
                    <a:pt x="244" y="82"/>
                    <a:pt x="251" y="88"/>
                    <a:pt x="263" y="88"/>
                  </a:cubicBezTo>
                  <a:cubicBezTo>
                    <a:pt x="267" y="88"/>
                    <a:pt x="270" y="86"/>
                    <a:pt x="270" y="82"/>
                  </a:cubicBezTo>
                  <a:moveTo>
                    <a:pt x="257" y="7"/>
                  </a:moveTo>
                  <a:cubicBezTo>
                    <a:pt x="257" y="3"/>
                    <a:pt x="254" y="0"/>
                    <a:pt x="250" y="0"/>
                  </a:cubicBezTo>
                  <a:cubicBezTo>
                    <a:pt x="246" y="0"/>
                    <a:pt x="242" y="3"/>
                    <a:pt x="242" y="7"/>
                  </a:cubicBezTo>
                  <a:cubicBezTo>
                    <a:pt x="242" y="11"/>
                    <a:pt x="246" y="15"/>
                    <a:pt x="250" y="15"/>
                  </a:cubicBezTo>
                  <a:cubicBezTo>
                    <a:pt x="254" y="15"/>
                    <a:pt x="257" y="11"/>
                    <a:pt x="257" y="7"/>
                  </a:cubicBezTo>
                  <a:moveTo>
                    <a:pt x="207" y="57"/>
                  </a:moveTo>
                  <a:cubicBezTo>
                    <a:pt x="207" y="73"/>
                    <a:pt x="201" y="79"/>
                    <a:pt x="190" y="79"/>
                  </a:cubicBezTo>
                  <a:cubicBezTo>
                    <a:pt x="178" y="79"/>
                    <a:pt x="170" y="68"/>
                    <a:pt x="170" y="56"/>
                  </a:cubicBezTo>
                  <a:cubicBezTo>
                    <a:pt x="170" y="41"/>
                    <a:pt x="177" y="33"/>
                    <a:pt x="188" y="33"/>
                  </a:cubicBezTo>
                  <a:cubicBezTo>
                    <a:pt x="203" y="33"/>
                    <a:pt x="207" y="45"/>
                    <a:pt x="207" y="57"/>
                  </a:cubicBezTo>
                  <a:moveTo>
                    <a:pt x="218" y="54"/>
                  </a:moveTo>
                  <a:cubicBezTo>
                    <a:pt x="218" y="10"/>
                    <a:pt x="218" y="10"/>
                    <a:pt x="218" y="10"/>
                  </a:cubicBezTo>
                  <a:cubicBezTo>
                    <a:pt x="218" y="4"/>
                    <a:pt x="215" y="2"/>
                    <a:pt x="210" y="2"/>
                  </a:cubicBezTo>
                  <a:cubicBezTo>
                    <a:pt x="207" y="2"/>
                    <a:pt x="207" y="2"/>
                    <a:pt x="207" y="2"/>
                  </a:cubicBezTo>
                  <a:cubicBezTo>
                    <a:pt x="207" y="35"/>
                    <a:pt x="207" y="35"/>
                    <a:pt x="207" y="35"/>
                  </a:cubicBezTo>
                  <a:cubicBezTo>
                    <a:pt x="202" y="26"/>
                    <a:pt x="195" y="22"/>
                    <a:pt x="187" y="22"/>
                  </a:cubicBezTo>
                  <a:cubicBezTo>
                    <a:pt x="170" y="22"/>
                    <a:pt x="159" y="35"/>
                    <a:pt x="159" y="57"/>
                  </a:cubicBezTo>
                  <a:cubicBezTo>
                    <a:pt x="159" y="74"/>
                    <a:pt x="173" y="89"/>
                    <a:pt x="189" y="89"/>
                  </a:cubicBezTo>
                  <a:cubicBezTo>
                    <a:pt x="209" y="89"/>
                    <a:pt x="218" y="78"/>
                    <a:pt x="218" y="54"/>
                  </a:cubicBezTo>
                  <a:moveTo>
                    <a:pt x="129" y="45"/>
                  </a:moveTo>
                  <a:cubicBezTo>
                    <a:pt x="129" y="50"/>
                    <a:pt x="126" y="52"/>
                    <a:pt x="110" y="52"/>
                  </a:cubicBezTo>
                  <a:cubicBezTo>
                    <a:pt x="96" y="52"/>
                    <a:pt x="96" y="52"/>
                    <a:pt x="96" y="52"/>
                  </a:cubicBezTo>
                  <a:cubicBezTo>
                    <a:pt x="96" y="49"/>
                    <a:pt x="96" y="49"/>
                    <a:pt x="96" y="49"/>
                  </a:cubicBezTo>
                  <a:cubicBezTo>
                    <a:pt x="96" y="41"/>
                    <a:pt x="103" y="32"/>
                    <a:pt x="114" y="32"/>
                  </a:cubicBezTo>
                  <a:cubicBezTo>
                    <a:pt x="124" y="32"/>
                    <a:pt x="129" y="38"/>
                    <a:pt x="129" y="45"/>
                  </a:cubicBezTo>
                  <a:moveTo>
                    <a:pt x="139" y="45"/>
                  </a:moveTo>
                  <a:cubicBezTo>
                    <a:pt x="139" y="32"/>
                    <a:pt x="127" y="22"/>
                    <a:pt x="115" y="22"/>
                  </a:cubicBezTo>
                  <a:cubicBezTo>
                    <a:pt x="98" y="22"/>
                    <a:pt x="85" y="36"/>
                    <a:pt x="85" y="57"/>
                  </a:cubicBezTo>
                  <a:cubicBezTo>
                    <a:pt x="85" y="75"/>
                    <a:pt x="97" y="89"/>
                    <a:pt x="115" y="89"/>
                  </a:cubicBezTo>
                  <a:cubicBezTo>
                    <a:pt x="129" y="89"/>
                    <a:pt x="137" y="84"/>
                    <a:pt x="137" y="77"/>
                  </a:cubicBezTo>
                  <a:cubicBezTo>
                    <a:pt x="137" y="72"/>
                    <a:pt x="137" y="72"/>
                    <a:pt x="137" y="72"/>
                  </a:cubicBezTo>
                  <a:cubicBezTo>
                    <a:pt x="136" y="72"/>
                    <a:pt x="136" y="72"/>
                    <a:pt x="136" y="72"/>
                  </a:cubicBezTo>
                  <a:cubicBezTo>
                    <a:pt x="132" y="76"/>
                    <a:pt x="126" y="79"/>
                    <a:pt x="117" y="79"/>
                  </a:cubicBezTo>
                  <a:cubicBezTo>
                    <a:pt x="105" y="79"/>
                    <a:pt x="97" y="71"/>
                    <a:pt x="96" y="61"/>
                  </a:cubicBezTo>
                  <a:cubicBezTo>
                    <a:pt x="112" y="61"/>
                    <a:pt x="112" y="61"/>
                    <a:pt x="112" y="61"/>
                  </a:cubicBezTo>
                  <a:cubicBezTo>
                    <a:pt x="134" y="61"/>
                    <a:pt x="139" y="56"/>
                    <a:pt x="139" y="45"/>
                  </a:cubicBezTo>
                  <a:moveTo>
                    <a:pt x="54" y="48"/>
                  </a:moveTo>
                  <a:cubicBezTo>
                    <a:pt x="54" y="66"/>
                    <a:pt x="44" y="79"/>
                    <a:pt x="27" y="79"/>
                  </a:cubicBezTo>
                  <a:cubicBezTo>
                    <a:pt x="22" y="79"/>
                    <a:pt x="22" y="79"/>
                    <a:pt x="22" y="79"/>
                  </a:cubicBezTo>
                  <a:cubicBezTo>
                    <a:pt x="15" y="79"/>
                    <a:pt x="11" y="75"/>
                    <a:pt x="11" y="68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4" y="16"/>
                    <a:pt x="18" y="16"/>
                    <a:pt x="21" y="16"/>
                  </a:cubicBezTo>
                  <a:cubicBezTo>
                    <a:pt x="26" y="16"/>
                    <a:pt x="26" y="16"/>
                    <a:pt x="26" y="16"/>
                  </a:cubicBezTo>
                  <a:cubicBezTo>
                    <a:pt x="43" y="16"/>
                    <a:pt x="54" y="26"/>
                    <a:pt x="54" y="48"/>
                  </a:cubicBezTo>
                  <a:moveTo>
                    <a:pt x="65" y="46"/>
                  </a:moveTo>
                  <a:cubicBezTo>
                    <a:pt x="65" y="22"/>
                    <a:pt x="48" y="6"/>
                    <a:pt x="28" y="6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3" y="6"/>
                    <a:pt x="5" y="7"/>
                    <a:pt x="0" y="8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81"/>
                    <a:pt x="7" y="88"/>
                    <a:pt x="21" y="88"/>
                  </a:cubicBezTo>
                  <a:cubicBezTo>
                    <a:pt x="28" y="88"/>
                    <a:pt x="28" y="88"/>
                    <a:pt x="28" y="88"/>
                  </a:cubicBezTo>
                  <a:cubicBezTo>
                    <a:pt x="49" y="88"/>
                    <a:pt x="65" y="71"/>
                    <a:pt x="65" y="46"/>
                  </a:cubicBezTo>
                </a:path>
              </a:pathLst>
            </a:custGeom>
            <a:solidFill>
              <a:srgbClr val="004D7D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60"/>
              <a:endParaRPr lang="en-GB" dirty="0">
                <a:solidFill>
                  <a:prstClr val="black"/>
                </a:solidFill>
              </a:endParaRPr>
            </a:p>
          </p:txBody>
        </p:sp>
        <p:pic>
          <p:nvPicPr>
            <p:cNvPr id="19" name="Picture 2"/>
            <p:cNvPicPr>
              <a:picLocks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528" y="128267"/>
              <a:ext cx="473383" cy="610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28515869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blu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>
                <a:solidFill>
                  <a:srgbClr val="004D7D"/>
                </a:solidFill>
              </a:rPr>
              <a:t>© Royal NLR 2022</a:t>
            </a:r>
            <a:endParaRPr lang="nl-NL" dirty="0">
              <a:solidFill>
                <a:srgbClr val="004D7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EBE98-414E-493A-9124-68D86CEA4F8A}" type="slidenum">
              <a:rPr lang="nl-NL" smtClean="0">
                <a:solidFill>
                  <a:srgbClr val="004D7D"/>
                </a:solidFill>
              </a:rPr>
              <a:pPr/>
              <a:t>‹#›</a:t>
            </a:fld>
            <a:endParaRPr lang="nl-NL" dirty="0">
              <a:solidFill>
                <a:srgbClr val="004D7D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787" y="594779"/>
            <a:ext cx="8094138" cy="461665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nl-NL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788" y="1457553"/>
            <a:ext cx="7989363" cy="325446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1661876874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dark blue">
    <p:bg bwMode="gray"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681038" y="2132295"/>
            <a:ext cx="7777162" cy="523220"/>
          </a:xfrm>
        </p:spPr>
        <p:txBody>
          <a:bodyPr wrap="square" anchor="t">
            <a:spAutoFit/>
          </a:bodyPr>
          <a:lstStyle>
            <a:lvl1pPr algn="ctr">
              <a:defRPr sz="2800" b="0" cap="none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nl-NL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681038" y="2604960"/>
            <a:ext cx="7772400" cy="700214"/>
          </a:xfrm>
        </p:spPr>
        <p:txBody>
          <a:bodyPr anchor="t" anchorCtr="0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© Royal NLR 2022</a:t>
            </a:r>
            <a:endParaRPr lang="nl-NL" dirty="0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15EBE98-414E-493A-9124-68D86CEA4F8A}" type="slidenum">
              <a:rPr lang="nl-NL" smtClean="0"/>
              <a:pPr/>
              <a:t>‹#›</a:t>
            </a:fld>
            <a:endParaRPr lang="nl-NL" dirty="0"/>
          </a:p>
        </p:txBody>
      </p:sp>
      <p:cxnSp>
        <p:nvCxnSpPr>
          <p:cNvPr id="16" name="Straight Connector 15"/>
          <p:cNvCxnSpPr/>
          <p:nvPr userDrawn="1"/>
        </p:nvCxnSpPr>
        <p:spPr bwMode="gray">
          <a:xfrm>
            <a:off x="8450017" y="4911786"/>
            <a:ext cx="0" cy="231715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/>
          <p:cNvGrpSpPr/>
          <p:nvPr userDrawn="1"/>
        </p:nvGrpSpPr>
        <p:grpSpPr>
          <a:xfrm>
            <a:off x="146050" y="128588"/>
            <a:ext cx="2376877" cy="609600"/>
            <a:chOff x="146050" y="128588"/>
            <a:chExt cx="2376877" cy="609600"/>
          </a:xfrm>
        </p:grpSpPr>
        <p:sp>
          <p:nvSpPr>
            <p:cNvPr id="37" name="Freeform 5"/>
            <p:cNvSpPr>
              <a:spLocks noEditPoints="1"/>
            </p:cNvSpPr>
            <p:nvPr userDrawn="1"/>
          </p:nvSpPr>
          <p:spPr bwMode="auto">
            <a:xfrm>
              <a:off x="686263" y="404561"/>
              <a:ext cx="1836664" cy="85111"/>
            </a:xfrm>
            <a:custGeom>
              <a:avLst/>
              <a:gdLst>
                <a:gd name="T0" fmla="*/ 2284 w 2308"/>
                <a:gd name="T1" fmla="*/ 22 h 108"/>
                <a:gd name="T2" fmla="*/ 2281 w 2308"/>
                <a:gd name="T3" fmla="*/ 61 h 108"/>
                <a:gd name="T4" fmla="*/ 2234 w 2308"/>
                <a:gd name="T5" fmla="*/ 73 h 108"/>
                <a:gd name="T6" fmla="*/ 2138 w 2308"/>
                <a:gd name="T7" fmla="*/ 79 h 108"/>
                <a:gd name="T8" fmla="*/ 2116 w 2308"/>
                <a:gd name="T9" fmla="*/ 36 h 108"/>
                <a:gd name="T10" fmla="*/ 2138 w 2308"/>
                <a:gd name="T11" fmla="*/ 89 h 108"/>
                <a:gd name="T12" fmla="*/ 2065 w 2308"/>
                <a:gd name="T13" fmla="*/ 22 h 108"/>
                <a:gd name="T14" fmla="*/ 2013 w 2308"/>
                <a:gd name="T15" fmla="*/ 68 h 108"/>
                <a:gd name="T16" fmla="*/ 1967 w 2308"/>
                <a:gd name="T17" fmla="*/ 43 h 108"/>
                <a:gd name="T18" fmla="*/ 2013 w 2308"/>
                <a:gd name="T19" fmla="*/ 68 h 108"/>
                <a:gd name="T20" fmla="*/ 1888 w 2308"/>
                <a:gd name="T21" fmla="*/ 57 h 108"/>
                <a:gd name="T22" fmla="*/ 1846 w 2308"/>
                <a:gd name="T23" fmla="*/ 88 h 108"/>
                <a:gd name="T24" fmla="*/ 1774 w 2308"/>
                <a:gd name="T25" fmla="*/ 49 h 108"/>
                <a:gd name="T26" fmla="*/ 1815 w 2308"/>
                <a:gd name="T27" fmla="*/ 72 h 108"/>
                <a:gd name="T28" fmla="*/ 1703 w 2308"/>
                <a:gd name="T29" fmla="*/ 69 h 108"/>
                <a:gd name="T30" fmla="*/ 1694 w 2308"/>
                <a:gd name="T31" fmla="*/ 41 h 108"/>
                <a:gd name="T32" fmla="*/ 1741 w 2308"/>
                <a:gd name="T33" fmla="*/ 67 h 108"/>
                <a:gd name="T34" fmla="*/ 1594 w 2308"/>
                <a:gd name="T35" fmla="*/ 51 h 108"/>
                <a:gd name="T36" fmla="*/ 1561 w 2308"/>
                <a:gd name="T37" fmla="*/ 78 h 108"/>
                <a:gd name="T38" fmla="*/ 1554 w 2308"/>
                <a:gd name="T39" fmla="*/ 7 h 108"/>
                <a:gd name="T40" fmla="*/ 1428 w 2308"/>
                <a:gd name="T41" fmla="*/ 51 h 108"/>
                <a:gd name="T42" fmla="*/ 1477 w 2308"/>
                <a:gd name="T43" fmla="*/ 88 h 108"/>
                <a:gd name="T44" fmla="*/ 1377 w 2308"/>
                <a:gd name="T45" fmla="*/ 23 h 108"/>
                <a:gd name="T46" fmla="*/ 1317 w 2308"/>
                <a:gd name="T47" fmla="*/ 32 h 108"/>
                <a:gd name="T48" fmla="*/ 1304 w 2308"/>
                <a:gd name="T49" fmla="*/ 7 h 108"/>
                <a:gd name="T50" fmla="*/ 1273 w 2308"/>
                <a:gd name="T51" fmla="*/ 89 h 108"/>
                <a:gd name="T52" fmla="*/ 1286 w 2308"/>
                <a:gd name="T53" fmla="*/ 27 h 108"/>
                <a:gd name="T54" fmla="*/ 1217 w 2308"/>
                <a:gd name="T55" fmla="*/ 58 h 108"/>
                <a:gd name="T56" fmla="*/ 1202 w 2308"/>
                <a:gd name="T57" fmla="*/ 33 h 108"/>
                <a:gd name="T58" fmla="*/ 1162 w 2308"/>
                <a:gd name="T59" fmla="*/ 29 h 108"/>
                <a:gd name="T60" fmla="*/ 1134 w 2308"/>
                <a:gd name="T61" fmla="*/ 89 h 108"/>
                <a:gd name="T62" fmla="*/ 1088 w 2308"/>
                <a:gd name="T63" fmla="*/ 54 h 108"/>
                <a:gd name="T64" fmla="*/ 955 w 2308"/>
                <a:gd name="T65" fmla="*/ 51 h 108"/>
                <a:gd name="T66" fmla="*/ 1004 w 2308"/>
                <a:gd name="T67" fmla="*/ 88 h 108"/>
                <a:gd name="T68" fmla="*/ 888 w 2308"/>
                <a:gd name="T69" fmla="*/ 88 h 108"/>
                <a:gd name="T70" fmla="*/ 860 w 2308"/>
                <a:gd name="T71" fmla="*/ 78 h 108"/>
                <a:gd name="T72" fmla="*/ 860 w 2308"/>
                <a:gd name="T73" fmla="*/ 82 h 108"/>
                <a:gd name="T74" fmla="*/ 729 w 2308"/>
                <a:gd name="T75" fmla="*/ 55 h 108"/>
                <a:gd name="T76" fmla="*/ 680 w 2308"/>
                <a:gd name="T77" fmla="*/ 11 h 108"/>
                <a:gd name="T78" fmla="*/ 701 w 2308"/>
                <a:gd name="T79" fmla="*/ 77 h 108"/>
                <a:gd name="T80" fmla="*/ 680 w 2308"/>
                <a:gd name="T81" fmla="*/ 11 h 108"/>
                <a:gd name="T82" fmla="*/ 603 w 2308"/>
                <a:gd name="T83" fmla="*/ 2 h 108"/>
                <a:gd name="T84" fmla="*/ 503 w 2308"/>
                <a:gd name="T85" fmla="*/ 52 h 108"/>
                <a:gd name="T86" fmla="*/ 508 w 2308"/>
                <a:gd name="T87" fmla="*/ 89 h 108"/>
                <a:gd name="T88" fmla="*/ 440 w 2308"/>
                <a:gd name="T89" fmla="*/ 11 h 108"/>
                <a:gd name="T90" fmla="*/ 460 w 2308"/>
                <a:gd name="T91" fmla="*/ 77 h 108"/>
                <a:gd name="T92" fmla="*/ 440 w 2308"/>
                <a:gd name="T93" fmla="*/ 11 h 108"/>
                <a:gd name="T94" fmla="*/ 404 w 2308"/>
                <a:gd name="T95" fmla="*/ 47 h 108"/>
                <a:gd name="T96" fmla="*/ 385 w 2308"/>
                <a:gd name="T97" fmla="*/ 49 h 108"/>
                <a:gd name="T98" fmla="*/ 316 w 2308"/>
                <a:gd name="T99" fmla="*/ 89 h 108"/>
                <a:gd name="T100" fmla="*/ 270 w 2308"/>
                <a:gd name="T101" fmla="*/ 82 h 108"/>
                <a:gd name="T102" fmla="*/ 263 w 2308"/>
                <a:gd name="T103" fmla="*/ 88 h 108"/>
                <a:gd name="T104" fmla="*/ 190 w 2308"/>
                <a:gd name="T105" fmla="*/ 79 h 108"/>
                <a:gd name="T106" fmla="*/ 207 w 2308"/>
                <a:gd name="T107" fmla="*/ 35 h 108"/>
                <a:gd name="T108" fmla="*/ 96 w 2308"/>
                <a:gd name="T109" fmla="*/ 49 h 108"/>
                <a:gd name="T110" fmla="*/ 137 w 2308"/>
                <a:gd name="T111" fmla="*/ 72 h 108"/>
                <a:gd name="T112" fmla="*/ 22 w 2308"/>
                <a:gd name="T113" fmla="*/ 79 h 108"/>
                <a:gd name="T114" fmla="*/ 18 w 2308"/>
                <a:gd name="T115" fmla="*/ 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308" h="108">
                  <a:moveTo>
                    <a:pt x="2298" y="45"/>
                  </a:moveTo>
                  <a:cubicBezTo>
                    <a:pt x="2298" y="50"/>
                    <a:pt x="2295" y="52"/>
                    <a:pt x="2280" y="52"/>
                  </a:cubicBezTo>
                  <a:cubicBezTo>
                    <a:pt x="2265" y="52"/>
                    <a:pt x="2265" y="52"/>
                    <a:pt x="2265" y="52"/>
                  </a:cubicBezTo>
                  <a:cubicBezTo>
                    <a:pt x="2265" y="49"/>
                    <a:pt x="2265" y="49"/>
                    <a:pt x="2265" y="49"/>
                  </a:cubicBezTo>
                  <a:cubicBezTo>
                    <a:pt x="2266" y="41"/>
                    <a:pt x="2272" y="32"/>
                    <a:pt x="2283" y="32"/>
                  </a:cubicBezTo>
                  <a:cubicBezTo>
                    <a:pt x="2293" y="32"/>
                    <a:pt x="2298" y="38"/>
                    <a:pt x="2298" y="45"/>
                  </a:cubicBezTo>
                  <a:moveTo>
                    <a:pt x="2308" y="45"/>
                  </a:moveTo>
                  <a:cubicBezTo>
                    <a:pt x="2308" y="32"/>
                    <a:pt x="2296" y="22"/>
                    <a:pt x="2284" y="22"/>
                  </a:cubicBezTo>
                  <a:cubicBezTo>
                    <a:pt x="2267" y="22"/>
                    <a:pt x="2254" y="36"/>
                    <a:pt x="2254" y="57"/>
                  </a:cubicBezTo>
                  <a:cubicBezTo>
                    <a:pt x="2254" y="75"/>
                    <a:pt x="2267" y="89"/>
                    <a:pt x="2284" y="89"/>
                  </a:cubicBezTo>
                  <a:cubicBezTo>
                    <a:pt x="2299" y="89"/>
                    <a:pt x="2306" y="84"/>
                    <a:pt x="2306" y="77"/>
                  </a:cubicBezTo>
                  <a:cubicBezTo>
                    <a:pt x="2306" y="72"/>
                    <a:pt x="2306" y="72"/>
                    <a:pt x="2306" y="72"/>
                  </a:cubicBezTo>
                  <a:cubicBezTo>
                    <a:pt x="2305" y="72"/>
                    <a:pt x="2305" y="72"/>
                    <a:pt x="2305" y="72"/>
                  </a:cubicBezTo>
                  <a:cubicBezTo>
                    <a:pt x="2302" y="76"/>
                    <a:pt x="2296" y="79"/>
                    <a:pt x="2286" y="79"/>
                  </a:cubicBezTo>
                  <a:cubicBezTo>
                    <a:pt x="2274" y="79"/>
                    <a:pt x="2266" y="71"/>
                    <a:pt x="2265" y="61"/>
                  </a:cubicBezTo>
                  <a:cubicBezTo>
                    <a:pt x="2281" y="61"/>
                    <a:pt x="2281" y="61"/>
                    <a:pt x="2281" y="61"/>
                  </a:cubicBezTo>
                  <a:cubicBezTo>
                    <a:pt x="2303" y="61"/>
                    <a:pt x="2308" y="56"/>
                    <a:pt x="2308" y="45"/>
                  </a:cubicBezTo>
                  <a:moveTo>
                    <a:pt x="2234" y="41"/>
                  </a:moveTo>
                  <a:cubicBezTo>
                    <a:pt x="2234" y="36"/>
                    <a:pt x="2234" y="36"/>
                    <a:pt x="2234" y="36"/>
                  </a:cubicBezTo>
                  <a:cubicBezTo>
                    <a:pt x="2234" y="27"/>
                    <a:pt x="2226" y="22"/>
                    <a:pt x="2216" y="22"/>
                  </a:cubicBezTo>
                  <a:cubicBezTo>
                    <a:pt x="2197" y="22"/>
                    <a:pt x="2185" y="38"/>
                    <a:pt x="2185" y="56"/>
                  </a:cubicBezTo>
                  <a:cubicBezTo>
                    <a:pt x="2185" y="77"/>
                    <a:pt x="2202" y="89"/>
                    <a:pt x="2215" y="89"/>
                  </a:cubicBezTo>
                  <a:cubicBezTo>
                    <a:pt x="2229" y="89"/>
                    <a:pt x="2234" y="82"/>
                    <a:pt x="2234" y="78"/>
                  </a:cubicBezTo>
                  <a:cubicBezTo>
                    <a:pt x="2234" y="73"/>
                    <a:pt x="2234" y="73"/>
                    <a:pt x="2234" y="73"/>
                  </a:cubicBezTo>
                  <a:cubicBezTo>
                    <a:pt x="2233" y="73"/>
                    <a:pt x="2233" y="73"/>
                    <a:pt x="2233" y="73"/>
                  </a:cubicBezTo>
                  <a:cubicBezTo>
                    <a:pt x="2230" y="77"/>
                    <a:pt x="2224" y="79"/>
                    <a:pt x="2217" y="79"/>
                  </a:cubicBezTo>
                  <a:cubicBezTo>
                    <a:pt x="2207" y="79"/>
                    <a:pt x="2196" y="72"/>
                    <a:pt x="2196" y="55"/>
                  </a:cubicBezTo>
                  <a:cubicBezTo>
                    <a:pt x="2196" y="42"/>
                    <a:pt x="2204" y="33"/>
                    <a:pt x="2217" y="33"/>
                  </a:cubicBezTo>
                  <a:cubicBezTo>
                    <a:pt x="2223" y="33"/>
                    <a:pt x="2231" y="36"/>
                    <a:pt x="2233" y="41"/>
                  </a:cubicBezTo>
                  <a:lnTo>
                    <a:pt x="2234" y="41"/>
                  </a:lnTo>
                  <a:close/>
                  <a:moveTo>
                    <a:pt x="2152" y="66"/>
                  </a:moveTo>
                  <a:cubicBezTo>
                    <a:pt x="2152" y="75"/>
                    <a:pt x="2148" y="79"/>
                    <a:pt x="2138" y="79"/>
                  </a:cubicBezTo>
                  <a:cubicBezTo>
                    <a:pt x="2130" y="79"/>
                    <a:pt x="2125" y="74"/>
                    <a:pt x="2125" y="69"/>
                  </a:cubicBezTo>
                  <a:cubicBezTo>
                    <a:pt x="2125" y="62"/>
                    <a:pt x="2130" y="58"/>
                    <a:pt x="2143" y="58"/>
                  </a:cubicBezTo>
                  <a:cubicBezTo>
                    <a:pt x="2152" y="58"/>
                    <a:pt x="2152" y="58"/>
                    <a:pt x="2152" y="58"/>
                  </a:cubicBezTo>
                  <a:lnTo>
                    <a:pt x="2152" y="66"/>
                  </a:lnTo>
                  <a:close/>
                  <a:moveTo>
                    <a:pt x="2163" y="67"/>
                  </a:moveTo>
                  <a:cubicBezTo>
                    <a:pt x="2163" y="47"/>
                    <a:pt x="2163" y="47"/>
                    <a:pt x="2163" y="47"/>
                  </a:cubicBezTo>
                  <a:cubicBezTo>
                    <a:pt x="2163" y="31"/>
                    <a:pt x="2154" y="22"/>
                    <a:pt x="2138" y="22"/>
                  </a:cubicBezTo>
                  <a:cubicBezTo>
                    <a:pt x="2123" y="22"/>
                    <a:pt x="2116" y="30"/>
                    <a:pt x="2116" y="36"/>
                  </a:cubicBezTo>
                  <a:cubicBezTo>
                    <a:pt x="2116" y="41"/>
                    <a:pt x="2116" y="41"/>
                    <a:pt x="2116" y="41"/>
                  </a:cubicBezTo>
                  <a:cubicBezTo>
                    <a:pt x="2116" y="41"/>
                    <a:pt x="2116" y="41"/>
                    <a:pt x="2116" y="41"/>
                  </a:cubicBezTo>
                  <a:cubicBezTo>
                    <a:pt x="2120" y="36"/>
                    <a:pt x="2127" y="33"/>
                    <a:pt x="2137" y="33"/>
                  </a:cubicBezTo>
                  <a:cubicBezTo>
                    <a:pt x="2147" y="33"/>
                    <a:pt x="2152" y="36"/>
                    <a:pt x="2152" y="46"/>
                  </a:cubicBezTo>
                  <a:cubicBezTo>
                    <a:pt x="2152" y="49"/>
                    <a:pt x="2152" y="49"/>
                    <a:pt x="2152" y="49"/>
                  </a:cubicBezTo>
                  <a:cubicBezTo>
                    <a:pt x="2143" y="49"/>
                    <a:pt x="2143" y="49"/>
                    <a:pt x="2143" y="49"/>
                  </a:cubicBezTo>
                  <a:cubicBezTo>
                    <a:pt x="2124" y="49"/>
                    <a:pt x="2113" y="56"/>
                    <a:pt x="2113" y="70"/>
                  </a:cubicBezTo>
                  <a:cubicBezTo>
                    <a:pt x="2113" y="81"/>
                    <a:pt x="2125" y="89"/>
                    <a:pt x="2138" y="89"/>
                  </a:cubicBezTo>
                  <a:cubicBezTo>
                    <a:pt x="2156" y="89"/>
                    <a:pt x="2163" y="80"/>
                    <a:pt x="2163" y="67"/>
                  </a:cubicBezTo>
                  <a:moveTo>
                    <a:pt x="2082" y="57"/>
                  </a:moveTo>
                  <a:cubicBezTo>
                    <a:pt x="2082" y="71"/>
                    <a:pt x="2076" y="79"/>
                    <a:pt x="2065" y="79"/>
                  </a:cubicBezTo>
                  <a:cubicBezTo>
                    <a:pt x="2054" y="79"/>
                    <a:pt x="2045" y="71"/>
                    <a:pt x="2045" y="54"/>
                  </a:cubicBezTo>
                  <a:cubicBezTo>
                    <a:pt x="2045" y="41"/>
                    <a:pt x="2052" y="33"/>
                    <a:pt x="2063" y="33"/>
                  </a:cubicBezTo>
                  <a:cubicBezTo>
                    <a:pt x="2074" y="33"/>
                    <a:pt x="2082" y="40"/>
                    <a:pt x="2082" y="57"/>
                  </a:cubicBezTo>
                  <a:moveTo>
                    <a:pt x="2093" y="54"/>
                  </a:moveTo>
                  <a:cubicBezTo>
                    <a:pt x="2093" y="35"/>
                    <a:pt x="2079" y="22"/>
                    <a:pt x="2065" y="22"/>
                  </a:cubicBezTo>
                  <a:cubicBezTo>
                    <a:pt x="2045" y="22"/>
                    <a:pt x="2035" y="36"/>
                    <a:pt x="2035" y="57"/>
                  </a:cubicBezTo>
                  <a:cubicBezTo>
                    <a:pt x="2035" y="100"/>
                    <a:pt x="2035" y="100"/>
                    <a:pt x="2035" y="100"/>
                  </a:cubicBezTo>
                  <a:cubicBezTo>
                    <a:pt x="2035" y="106"/>
                    <a:pt x="2037" y="108"/>
                    <a:pt x="2042" y="108"/>
                  </a:cubicBezTo>
                  <a:cubicBezTo>
                    <a:pt x="2046" y="108"/>
                    <a:pt x="2046" y="108"/>
                    <a:pt x="2046" y="108"/>
                  </a:cubicBezTo>
                  <a:cubicBezTo>
                    <a:pt x="2046" y="78"/>
                    <a:pt x="2046" y="78"/>
                    <a:pt x="2046" y="78"/>
                  </a:cubicBezTo>
                  <a:cubicBezTo>
                    <a:pt x="2049" y="84"/>
                    <a:pt x="2057" y="89"/>
                    <a:pt x="2064" y="89"/>
                  </a:cubicBezTo>
                  <a:cubicBezTo>
                    <a:pt x="2080" y="89"/>
                    <a:pt x="2093" y="76"/>
                    <a:pt x="2093" y="54"/>
                  </a:cubicBezTo>
                  <a:moveTo>
                    <a:pt x="2013" y="68"/>
                  </a:moveTo>
                  <a:cubicBezTo>
                    <a:pt x="2013" y="59"/>
                    <a:pt x="2006" y="54"/>
                    <a:pt x="1994" y="51"/>
                  </a:cubicBezTo>
                  <a:cubicBezTo>
                    <a:pt x="1980" y="48"/>
                    <a:pt x="1978" y="46"/>
                    <a:pt x="1978" y="42"/>
                  </a:cubicBezTo>
                  <a:cubicBezTo>
                    <a:pt x="1978" y="36"/>
                    <a:pt x="1982" y="33"/>
                    <a:pt x="1993" y="33"/>
                  </a:cubicBezTo>
                  <a:cubicBezTo>
                    <a:pt x="2001" y="33"/>
                    <a:pt x="2008" y="36"/>
                    <a:pt x="2011" y="39"/>
                  </a:cubicBezTo>
                  <a:cubicBezTo>
                    <a:pt x="2011" y="39"/>
                    <a:pt x="2011" y="39"/>
                    <a:pt x="2011" y="39"/>
                  </a:cubicBezTo>
                  <a:cubicBezTo>
                    <a:pt x="2011" y="35"/>
                    <a:pt x="2011" y="35"/>
                    <a:pt x="2011" y="35"/>
                  </a:cubicBezTo>
                  <a:cubicBezTo>
                    <a:pt x="2011" y="27"/>
                    <a:pt x="2002" y="22"/>
                    <a:pt x="1992" y="22"/>
                  </a:cubicBezTo>
                  <a:cubicBezTo>
                    <a:pt x="1977" y="22"/>
                    <a:pt x="1967" y="32"/>
                    <a:pt x="1967" y="43"/>
                  </a:cubicBezTo>
                  <a:cubicBezTo>
                    <a:pt x="1967" y="52"/>
                    <a:pt x="1973" y="56"/>
                    <a:pt x="1985" y="59"/>
                  </a:cubicBezTo>
                  <a:cubicBezTo>
                    <a:pt x="1999" y="62"/>
                    <a:pt x="2002" y="64"/>
                    <a:pt x="2002" y="69"/>
                  </a:cubicBezTo>
                  <a:cubicBezTo>
                    <a:pt x="2002" y="76"/>
                    <a:pt x="1997" y="79"/>
                    <a:pt x="1988" y="79"/>
                  </a:cubicBezTo>
                  <a:cubicBezTo>
                    <a:pt x="1980" y="79"/>
                    <a:pt x="1972" y="76"/>
                    <a:pt x="1969" y="72"/>
                  </a:cubicBezTo>
                  <a:cubicBezTo>
                    <a:pt x="1968" y="72"/>
                    <a:pt x="1968" y="72"/>
                    <a:pt x="1968" y="72"/>
                  </a:cubicBezTo>
                  <a:cubicBezTo>
                    <a:pt x="1968" y="76"/>
                    <a:pt x="1968" y="76"/>
                    <a:pt x="1968" y="76"/>
                  </a:cubicBezTo>
                  <a:cubicBezTo>
                    <a:pt x="1968" y="84"/>
                    <a:pt x="1977" y="89"/>
                    <a:pt x="1988" y="89"/>
                  </a:cubicBezTo>
                  <a:cubicBezTo>
                    <a:pt x="2002" y="89"/>
                    <a:pt x="2013" y="82"/>
                    <a:pt x="2013" y="68"/>
                  </a:cubicBezTo>
                  <a:moveTo>
                    <a:pt x="1936" y="57"/>
                  </a:moveTo>
                  <a:cubicBezTo>
                    <a:pt x="1936" y="70"/>
                    <a:pt x="1930" y="79"/>
                    <a:pt x="1919" y="79"/>
                  </a:cubicBezTo>
                  <a:cubicBezTo>
                    <a:pt x="1907" y="79"/>
                    <a:pt x="1899" y="69"/>
                    <a:pt x="1899" y="55"/>
                  </a:cubicBezTo>
                  <a:cubicBezTo>
                    <a:pt x="1899" y="41"/>
                    <a:pt x="1906" y="33"/>
                    <a:pt x="1917" y="33"/>
                  </a:cubicBezTo>
                  <a:cubicBezTo>
                    <a:pt x="1929" y="33"/>
                    <a:pt x="1936" y="41"/>
                    <a:pt x="1936" y="57"/>
                  </a:cubicBezTo>
                  <a:moveTo>
                    <a:pt x="1947" y="54"/>
                  </a:moveTo>
                  <a:cubicBezTo>
                    <a:pt x="1947" y="35"/>
                    <a:pt x="1935" y="23"/>
                    <a:pt x="1918" y="23"/>
                  </a:cubicBezTo>
                  <a:cubicBezTo>
                    <a:pt x="1900" y="23"/>
                    <a:pt x="1888" y="36"/>
                    <a:pt x="1888" y="57"/>
                  </a:cubicBezTo>
                  <a:cubicBezTo>
                    <a:pt x="1888" y="76"/>
                    <a:pt x="1901" y="89"/>
                    <a:pt x="1918" y="89"/>
                  </a:cubicBezTo>
                  <a:cubicBezTo>
                    <a:pt x="1935" y="89"/>
                    <a:pt x="1947" y="76"/>
                    <a:pt x="1947" y="54"/>
                  </a:cubicBezTo>
                  <a:moveTo>
                    <a:pt x="1873" y="37"/>
                  </a:moveTo>
                  <a:cubicBezTo>
                    <a:pt x="1873" y="32"/>
                    <a:pt x="1873" y="32"/>
                    <a:pt x="1873" y="32"/>
                  </a:cubicBezTo>
                  <a:cubicBezTo>
                    <a:pt x="1873" y="28"/>
                    <a:pt x="1870" y="24"/>
                    <a:pt x="1861" y="24"/>
                  </a:cubicBezTo>
                  <a:cubicBezTo>
                    <a:pt x="1849" y="24"/>
                    <a:pt x="1840" y="33"/>
                    <a:pt x="1840" y="51"/>
                  </a:cubicBezTo>
                  <a:cubicBezTo>
                    <a:pt x="1840" y="80"/>
                    <a:pt x="1840" y="80"/>
                    <a:pt x="1840" y="80"/>
                  </a:cubicBezTo>
                  <a:cubicBezTo>
                    <a:pt x="1840" y="85"/>
                    <a:pt x="1842" y="88"/>
                    <a:pt x="1846" y="88"/>
                  </a:cubicBezTo>
                  <a:cubicBezTo>
                    <a:pt x="1851" y="88"/>
                    <a:pt x="1851" y="88"/>
                    <a:pt x="1851" y="88"/>
                  </a:cubicBezTo>
                  <a:cubicBezTo>
                    <a:pt x="1851" y="52"/>
                    <a:pt x="1851" y="52"/>
                    <a:pt x="1851" y="52"/>
                  </a:cubicBezTo>
                  <a:cubicBezTo>
                    <a:pt x="1851" y="38"/>
                    <a:pt x="1854" y="34"/>
                    <a:pt x="1863" y="34"/>
                  </a:cubicBezTo>
                  <a:cubicBezTo>
                    <a:pt x="1867" y="34"/>
                    <a:pt x="1871" y="35"/>
                    <a:pt x="1873" y="37"/>
                  </a:cubicBezTo>
                  <a:close/>
                  <a:moveTo>
                    <a:pt x="1807" y="45"/>
                  </a:moveTo>
                  <a:cubicBezTo>
                    <a:pt x="1807" y="50"/>
                    <a:pt x="1804" y="52"/>
                    <a:pt x="1789" y="52"/>
                  </a:cubicBezTo>
                  <a:cubicBezTo>
                    <a:pt x="1774" y="52"/>
                    <a:pt x="1774" y="52"/>
                    <a:pt x="1774" y="52"/>
                  </a:cubicBezTo>
                  <a:cubicBezTo>
                    <a:pt x="1774" y="49"/>
                    <a:pt x="1774" y="49"/>
                    <a:pt x="1774" y="49"/>
                  </a:cubicBezTo>
                  <a:cubicBezTo>
                    <a:pt x="1775" y="41"/>
                    <a:pt x="1781" y="32"/>
                    <a:pt x="1792" y="32"/>
                  </a:cubicBezTo>
                  <a:cubicBezTo>
                    <a:pt x="1802" y="32"/>
                    <a:pt x="1807" y="38"/>
                    <a:pt x="1807" y="45"/>
                  </a:cubicBezTo>
                  <a:moveTo>
                    <a:pt x="1817" y="45"/>
                  </a:moveTo>
                  <a:cubicBezTo>
                    <a:pt x="1817" y="32"/>
                    <a:pt x="1806" y="22"/>
                    <a:pt x="1793" y="22"/>
                  </a:cubicBezTo>
                  <a:cubicBezTo>
                    <a:pt x="1776" y="22"/>
                    <a:pt x="1763" y="36"/>
                    <a:pt x="1763" y="57"/>
                  </a:cubicBezTo>
                  <a:cubicBezTo>
                    <a:pt x="1763" y="75"/>
                    <a:pt x="1776" y="89"/>
                    <a:pt x="1793" y="89"/>
                  </a:cubicBezTo>
                  <a:cubicBezTo>
                    <a:pt x="1808" y="89"/>
                    <a:pt x="1815" y="84"/>
                    <a:pt x="1815" y="77"/>
                  </a:cubicBezTo>
                  <a:cubicBezTo>
                    <a:pt x="1815" y="72"/>
                    <a:pt x="1815" y="72"/>
                    <a:pt x="1815" y="72"/>
                  </a:cubicBezTo>
                  <a:cubicBezTo>
                    <a:pt x="1814" y="72"/>
                    <a:pt x="1814" y="72"/>
                    <a:pt x="1814" y="72"/>
                  </a:cubicBezTo>
                  <a:cubicBezTo>
                    <a:pt x="1811" y="76"/>
                    <a:pt x="1805" y="79"/>
                    <a:pt x="1795" y="79"/>
                  </a:cubicBezTo>
                  <a:cubicBezTo>
                    <a:pt x="1783" y="79"/>
                    <a:pt x="1775" y="71"/>
                    <a:pt x="1774" y="61"/>
                  </a:cubicBezTo>
                  <a:cubicBezTo>
                    <a:pt x="1790" y="61"/>
                    <a:pt x="1790" y="61"/>
                    <a:pt x="1790" y="61"/>
                  </a:cubicBezTo>
                  <a:cubicBezTo>
                    <a:pt x="1812" y="61"/>
                    <a:pt x="1817" y="56"/>
                    <a:pt x="1817" y="45"/>
                  </a:cubicBezTo>
                  <a:moveTo>
                    <a:pt x="1731" y="66"/>
                  </a:moveTo>
                  <a:cubicBezTo>
                    <a:pt x="1731" y="75"/>
                    <a:pt x="1727" y="79"/>
                    <a:pt x="1717" y="79"/>
                  </a:cubicBezTo>
                  <a:cubicBezTo>
                    <a:pt x="1709" y="79"/>
                    <a:pt x="1703" y="74"/>
                    <a:pt x="1703" y="69"/>
                  </a:cubicBezTo>
                  <a:cubicBezTo>
                    <a:pt x="1703" y="62"/>
                    <a:pt x="1709" y="58"/>
                    <a:pt x="1722" y="58"/>
                  </a:cubicBezTo>
                  <a:cubicBezTo>
                    <a:pt x="1731" y="58"/>
                    <a:pt x="1731" y="58"/>
                    <a:pt x="1731" y="58"/>
                  </a:cubicBezTo>
                  <a:lnTo>
                    <a:pt x="1731" y="66"/>
                  </a:lnTo>
                  <a:close/>
                  <a:moveTo>
                    <a:pt x="1741" y="67"/>
                  </a:moveTo>
                  <a:cubicBezTo>
                    <a:pt x="1741" y="47"/>
                    <a:pt x="1741" y="47"/>
                    <a:pt x="1741" y="47"/>
                  </a:cubicBezTo>
                  <a:cubicBezTo>
                    <a:pt x="1741" y="31"/>
                    <a:pt x="1733" y="22"/>
                    <a:pt x="1717" y="22"/>
                  </a:cubicBezTo>
                  <a:cubicBezTo>
                    <a:pt x="1702" y="22"/>
                    <a:pt x="1694" y="30"/>
                    <a:pt x="1694" y="36"/>
                  </a:cubicBezTo>
                  <a:cubicBezTo>
                    <a:pt x="1694" y="41"/>
                    <a:pt x="1694" y="41"/>
                    <a:pt x="1694" y="41"/>
                  </a:cubicBezTo>
                  <a:cubicBezTo>
                    <a:pt x="1695" y="41"/>
                    <a:pt x="1695" y="41"/>
                    <a:pt x="1695" y="41"/>
                  </a:cubicBezTo>
                  <a:cubicBezTo>
                    <a:pt x="1699" y="36"/>
                    <a:pt x="1706" y="33"/>
                    <a:pt x="1715" y="33"/>
                  </a:cubicBezTo>
                  <a:cubicBezTo>
                    <a:pt x="1726" y="33"/>
                    <a:pt x="1731" y="36"/>
                    <a:pt x="1731" y="46"/>
                  </a:cubicBezTo>
                  <a:cubicBezTo>
                    <a:pt x="1731" y="49"/>
                    <a:pt x="1731" y="49"/>
                    <a:pt x="1731" y="49"/>
                  </a:cubicBezTo>
                  <a:cubicBezTo>
                    <a:pt x="1722" y="49"/>
                    <a:pt x="1722" y="49"/>
                    <a:pt x="1722" y="49"/>
                  </a:cubicBezTo>
                  <a:cubicBezTo>
                    <a:pt x="1703" y="49"/>
                    <a:pt x="1692" y="56"/>
                    <a:pt x="1692" y="70"/>
                  </a:cubicBezTo>
                  <a:cubicBezTo>
                    <a:pt x="1692" y="81"/>
                    <a:pt x="1703" y="89"/>
                    <a:pt x="1717" y="89"/>
                  </a:cubicBezTo>
                  <a:cubicBezTo>
                    <a:pt x="1734" y="89"/>
                    <a:pt x="1741" y="80"/>
                    <a:pt x="1741" y="67"/>
                  </a:cubicBezTo>
                  <a:moveTo>
                    <a:pt x="1636" y="88"/>
                  </a:moveTo>
                  <a:cubicBezTo>
                    <a:pt x="1636" y="51"/>
                    <a:pt x="1636" y="51"/>
                    <a:pt x="1636" y="51"/>
                  </a:cubicBezTo>
                  <a:cubicBezTo>
                    <a:pt x="1636" y="32"/>
                    <a:pt x="1627" y="22"/>
                    <a:pt x="1611" y="22"/>
                  </a:cubicBezTo>
                  <a:cubicBezTo>
                    <a:pt x="1594" y="22"/>
                    <a:pt x="1583" y="33"/>
                    <a:pt x="1583" y="51"/>
                  </a:cubicBezTo>
                  <a:cubicBezTo>
                    <a:pt x="1583" y="80"/>
                    <a:pt x="1583" y="80"/>
                    <a:pt x="1583" y="80"/>
                  </a:cubicBezTo>
                  <a:cubicBezTo>
                    <a:pt x="1583" y="85"/>
                    <a:pt x="1586" y="88"/>
                    <a:pt x="1590" y="88"/>
                  </a:cubicBezTo>
                  <a:cubicBezTo>
                    <a:pt x="1594" y="88"/>
                    <a:pt x="1594" y="88"/>
                    <a:pt x="1594" y="88"/>
                  </a:cubicBezTo>
                  <a:cubicBezTo>
                    <a:pt x="1594" y="51"/>
                    <a:pt x="1594" y="51"/>
                    <a:pt x="1594" y="51"/>
                  </a:cubicBezTo>
                  <a:cubicBezTo>
                    <a:pt x="1594" y="38"/>
                    <a:pt x="1600" y="33"/>
                    <a:pt x="1609" y="33"/>
                  </a:cubicBezTo>
                  <a:cubicBezTo>
                    <a:pt x="1621" y="33"/>
                    <a:pt x="1626" y="38"/>
                    <a:pt x="1626" y="51"/>
                  </a:cubicBezTo>
                  <a:cubicBezTo>
                    <a:pt x="1626" y="81"/>
                    <a:pt x="1626" y="81"/>
                    <a:pt x="1626" y="81"/>
                  </a:cubicBezTo>
                  <a:cubicBezTo>
                    <a:pt x="1626" y="85"/>
                    <a:pt x="1628" y="88"/>
                    <a:pt x="1632" y="88"/>
                  </a:cubicBezTo>
                  <a:lnTo>
                    <a:pt x="1636" y="88"/>
                  </a:lnTo>
                  <a:close/>
                  <a:moveTo>
                    <a:pt x="1566" y="82"/>
                  </a:moveTo>
                  <a:cubicBezTo>
                    <a:pt x="1566" y="78"/>
                    <a:pt x="1566" y="78"/>
                    <a:pt x="1566" y="78"/>
                  </a:cubicBezTo>
                  <a:cubicBezTo>
                    <a:pt x="1561" y="78"/>
                    <a:pt x="1561" y="78"/>
                    <a:pt x="1561" y="78"/>
                  </a:cubicBezTo>
                  <a:cubicBezTo>
                    <a:pt x="1555" y="78"/>
                    <a:pt x="1551" y="76"/>
                    <a:pt x="1551" y="68"/>
                  </a:cubicBezTo>
                  <a:cubicBezTo>
                    <a:pt x="1551" y="32"/>
                    <a:pt x="1551" y="32"/>
                    <a:pt x="1551" y="32"/>
                  </a:cubicBezTo>
                  <a:cubicBezTo>
                    <a:pt x="1551" y="27"/>
                    <a:pt x="1548" y="24"/>
                    <a:pt x="1544" y="24"/>
                  </a:cubicBezTo>
                  <a:cubicBezTo>
                    <a:pt x="1541" y="24"/>
                    <a:pt x="1541" y="24"/>
                    <a:pt x="1541" y="24"/>
                  </a:cubicBezTo>
                  <a:cubicBezTo>
                    <a:pt x="1541" y="69"/>
                    <a:pt x="1541" y="69"/>
                    <a:pt x="1541" y="69"/>
                  </a:cubicBezTo>
                  <a:cubicBezTo>
                    <a:pt x="1541" y="82"/>
                    <a:pt x="1547" y="88"/>
                    <a:pt x="1560" y="88"/>
                  </a:cubicBezTo>
                  <a:cubicBezTo>
                    <a:pt x="1563" y="88"/>
                    <a:pt x="1566" y="86"/>
                    <a:pt x="1566" y="82"/>
                  </a:cubicBezTo>
                  <a:moveTo>
                    <a:pt x="1554" y="7"/>
                  </a:moveTo>
                  <a:cubicBezTo>
                    <a:pt x="1554" y="3"/>
                    <a:pt x="1550" y="0"/>
                    <a:pt x="1546" y="0"/>
                  </a:cubicBezTo>
                  <a:cubicBezTo>
                    <a:pt x="1542" y="0"/>
                    <a:pt x="1539" y="3"/>
                    <a:pt x="1539" y="7"/>
                  </a:cubicBezTo>
                  <a:cubicBezTo>
                    <a:pt x="1539" y="11"/>
                    <a:pt x="1542" y="15"/>
                    <a:pt x="1546" y="15"/>
                  </a:cubicBezTo>
                  <a:cubicBezTo>
                    <a:pt x="1550" y="15"/>
                    <a:pt x="1554" y="11"/>
                    <a:pt x="1554" y="7"/>
                  </a:cubicBezTo>
                  <a:moveTo>
                    <a:pt x="1481" y="88"/>
                  </a:moveTo>
                  <a:cubicBezTo>
                    <a:pt x="1481" y="51"/>
                    <a:pt x="1481" y="51"/>
                    <a:pt x="1481" y="51"/>
                  </a:cubicBezTo>
                  <a:cubicBezTo>
                    <a:pt x="1481" y="32"/>
                    <a:pt x="1471" y="22"/>
                    <a:pt x="1455" y="22"/>
                  </a:cubicBezTo>
                  <a:cubicBezTo>
                    <a:pt x="1439" y="22"/>
                    <a:pt x="1428" y="33"/>
                    <a:pt x="1428" y="51"/>
                  </a:cubicBezTo>
                  <a:cubicBezTo>
                    <a:pt x="1428" y="80"/>
                    <a:pt x="1428" y="80"/>
                    <a:pt x="1428" y="80"/>
                  </a:cubicBezTo>
                  <a:cubicBezTo>
                    <a:pt x="1428" y="85"/>
                    <a:pt x="1431" y="88"/>
                    <a:pt x="1435" y="88"/>
                  </a:cubicBezTo>
                  <a:cubicBezTo>
                    <a:pt x="1439" y="88"/>
                    <a:pt x="1439" y="88"/>
                    <a:pt x="1439" y="88"/>
                  </a:cubicBezTo>
                  <a:cubicBezTo>
                    <a:pt x="1439" y="51"/>
                    <a:pt x="1439" y="51"/>
                    <a:pt x="1439" y="51"/>
                  </a:cubicBezTo>
                  <a:cubicBezTo>
                    <a:pt x="1439" y="38"/>
                    <a:pt x="1444" y="33"/>
                    <a:pt x="1454" y="33"/>
                  </a:cubicBezTo>
                  <a:cubicBezTo>
                    <a:pt x="1465" y="33"/>
                    <a:pt x="1470" y="38"/>
                    <a:pt x="1470" y="51"/>
                  </a:cubicBezTo>
                  <a:cubicBezTo>
                    <a:pt x="1470" y="81"/>
                    <a:pt x="1470" y="81"/>
                    <a:pt x="1470" y="81"/>
                  </a:cubicBezTo>
                  <a:cubicBezTo>
                    <a:pt x="1470" y="85"/>
                    <a:pt x="1472" y="88"/>
                    <a:pt x="1477" y="88"/>
                  </a:cubicBezTo>
                  <a:lnTo>
                    <a:pt x="1481" y="88"/>
                  </a:lnTo>
                  <a:close/>
                  <a:moveTo>
                    <a:pt x="1395" y="57"/>
                  </a:moveTo>
                  <a:cubicBezTo>
                    <a:pt x="1395" y="70"/>
                    <a:pt x="1389" y="79"/>
                    <a:pt x="1378" y="79"/>
                  </a:cubicBezTo>
                  <a:cubicBezTo>
                    <a:pt x="1365" y="79"/>
                    <a:pt x="1358" y="69"/>
                    <a:pt x="1358" y="55"/>
                  </a:cubicBezTo>
                  <a:cubicBezTo>
                    <a:pt x="1358" y="41"/>
                    <a:pt x="1365" y="33"/>
                    <a:pt x="1375" y="33"/>
                  </a:cubicBezTo>
                  <a:cubicBezTo>
                    <a:pt x="1388" y="33"/>
                    <a:pt x="1395" y="41"/>
                    <a:pt x="1395" y="57"/>
                  </a:cubicBezTo>
                  <a:moveTo>
                    <a:pt x="1406" y="54"/>
                  </a:moveTo>
                  <a:cubicBezTo>
                    <a:pt x="1406" y="35"/>
                    <a:pt x="1394" y="23"/>
                    <a:pt x="1377" y="23"/>
                  </a:cubicBezTo>
                  <a:cubicBezTo>
                    <a:pt x="1359" y="23"/>
                    <a:pt x="1347" y="36"/>
                    <a:pt x="1347" y="57"/>
                  </a:cubicBezTo>
                  <a:cubicBezTo>
                    <a:pt x="1347" y="76"/>
                    <a:pt x="1360" y="89"/>
                    <a:pt x="1377" y="89"/>
                  </a:cubicBezTo>
                  <a:cubicBezTo>
                    <a:pt x="1394" y="89"/>
                    <a:pt x="1406" y="76"/>
                    <a:pt x="1406" y="54"/>
                  </a:cubicBezTo>
                  <a:moveTo>
                    <a:pt x="1332" y="82"/>
                  </a:moveTo>
                  <a:cubicBezTo>
                    <a:pt x="1332" y="78"/>
                    <a:pt x="1332" y="78"/>
                    <a:pt x="1332" y="78"/>
                  </a:cubicBezTo>
                  <a:cubicBezTo>
                    <a:pt x="1327" y="78"/>
                    <a:pt x="1327" y="78"/>
                    <a:pt x="1327" y="78"/>
                  </a:cubicBezTo>
                  <a:cubicBezTo>
                    <a:pt x="1321" y="78"/>
                    <a:pt x="1317" y="76"/>
                    <a:pt x="1317" y="68"/>
                  </a:cubicBezTo>
                  <a:cubicBezTo>
                    <a:pt x="1317" y="32"/>
                    <a:pt x="1317" y="32"/>
                    <a:pt x="1317" y="32"/>
                  </a:cubicBezTo>
                  <a:cubicBezTo>
                    <a:pt x="1317" y="27"/>
                    <a:pt x="1313" y="24"/>
                    <a:pt x="1309" y="24"/>
                  </a:cubicBezTo>
                  <a:cubicBezTo>
                    <a:pt x="1306" y="24"/>
                    <a:pt x="1306" y="24"/>
                    <a:pt x="1306" y="24"/>
                  </a:cubicBezTo>
                  <a:cubicBezTo>
                    <a:pt x="1306" y="69"/>
                    <a:pt x="1306" y="69"/>
                    <a:pt x="1306" y="69"/>
                  </a:cubicBezTo>
                  <a:cubicBezTo>
                    <a:pt x="1306" y="82"/>
                    <a:pt x="1313" y="88"/>
                    <a:pt x="1325" y="88"/>
                  </a:cubicBezTo>
                  <a:cubicBezTo>
                    <a:pt x="1329" y="88"/>
                    <a:pt x="1332" y="86"/>
                    <a:pt x="1332" y="82"/>
                  </a:cubicBezTo>
                  <a:moveTo>
                    <a:pt x="1319" y="7"/>
                  </a:moveTo>
                  <a:cubicBezTo>
                    <a:pt x="1319" y="3"/>
                    <a:pt x="1316" y="0"/>
                    <a:pt x="1312" y="0"/>
                  </a:cubicBezTo>
                  <a:cubicBezTo>
                    <a:pt x="1308" y="0"/>
                    <a:pt x="1304" y="3"/>
                    <a:pt x="1304" y="7"/>
                  </a:cubicBezTo>
                  <a:cubicBezTo>
                    <a:pt x="1304" y="11"/>
                    <a:pt x="1308" y="15"/>
                    <a:pt x="1312" y="15"/>
                  </a:cubicBezTo>
                  <a:cubicBezTo>
                    <a:pt x="1316" y="15"/>
                    <a:pt x="1319" y="11"/>
                    <a:pt x="1319" y="7"/>
                  </a:cubicBezTo>
                  <a:moveTo>
                    <a:pt x="1264" y="11"/>
                  </a:moveTo>
                  <a:cubicBezTo>
                    <a:pt x="1262" y="11"/>
                    <a:pt x="1262" y="11"/>
                    <a:pt x="1262" y="11"/>
                  </a:cubicBezTo>
                  <a:cubicBezTo>
                    <a:pt x="1261" y="11"/>
                    <a:pt x="1257" y="13"/>
                    <a:pt x="1256" y="15"/>
                  </a:cubicBezTo>
                  <a:cubicBezTo>
                    <a:pt x="1254" y="18"/>
                    <a:pt x="1253" y="21"/>
                    <a:pt x="1253" y="25"/>
                  </a:cubicBezTo>
                  <a:cubicBezTo>
                    <a:pt x="1253" y="67"/>
                    <a:pt x="1253" y="67"/>
                    <a:pt x="1253" y="67"/>
                  </a:cubicBezTo>
                  <a:cubicBezTo>
                    <a:pt x="1253" y="82"/>
                    <a:pt x="1259" y="89"/>
                    <a:pt x="1273" y="89"/>
                  </a:cubicBezTo>
                  <a:cubicBezTo>
                    <a:pt x="1281" y="89"/>
                    <a:pt x="1285" y="86"/>
                    <a:pt x="1285" y="81"/>
                  </a:cubicBezTo>
                  <a:cubicBezTo>
                    <a:pt x="1285" y="77"/>
                    <a:pt x="1285" y="77"/>
                    <a:pt x="1285" y="77"/>
                  </a:cubicBezTo>
                  <a:cubicBezTo>
                    <a:pt x="1284" y="77"/>
                    <a:pt x="1284" y="77"/>
                    <a:pt x="1284" y="77"/>
                  </a:cubicBezTo>
                  <a:cubicBezTo>
                    <a:pt x="1282" y="78"/>
                    <a:pt x="1278" y="79"/>
                    <a:pt x="1274" y="79"/>
                  </a:cubicBezTo>
                  <a:cubicBezTo>
                    <a:pt x="1267" y="79"/>
                    <a:pt x="1264" y="75"/>
                    <a:pt x="1264" y="66"/>
                  </a:cubicBezTo>
                  <a:cubicBezTo>
                    <a:pt x="1264" y="34"/>
                    <a:pt x="1264" y="34"/>
                    <a:pt x="1264" y="34"/>
                  </a:cubicBezTo>
                  <a:cubicBezTo>
                    <a:pt x="1277" y="34"/>
                    <a:pt x="1277" y="34"/>
                    <a:pt x="1277" y="34"/>
                  </a:cubicBezTo>
                  <a:cubicBezTo>
                    <a:pt x="1283" y="34"/>
                    <a:pt x="1286" y="31"/>
                    <a:pt x="1286" y="27"/>
                  </a:cubicBezTo>
                  <a:cubicBezTo>
                    <a:pt x="1286" y="24"/>
                    <a:pt x="1286" y="24"/>
                    <a:pt x="1286" y="24"/>
                  </a:cubicBezTo>
                  <a:cubicBezTo>
                    <a:pt x="1264" y="24"/>
                    <a:pt x="1264" y="24"/>
                    <a:pt x="1264" y="24"/>
                  </a:cubicBezTo>
                  <a:lnTo>
                    <a:pt x="1264" y="11"/>
                  </a:lnTo>
                  <a:close/>
                  <a:moveTo>
                    <a:pt x="1217" y="66"/>
                  </a:moveTo>
                  <a:cubicBezTo>
                    <a:pt x="1217" y="75"/>
                    <a:pt x="1213" y="79"/>
                    <a:pt x="1204" y="79"/>
                  </a:cubicBezTo>
                  <a:cubicBezTo>
                    <a:pt x="1196" y="79"/>
                    <a:pt x="1190" y="74"/>
                    <a:pt x="1190" y="69"/>
                  </a:cubicBezTo>
                  <a:cubicBezTo>
                    <a:pt x="1190" y="62"/>
                    <a:pt x="1196" y="58"/>
                    <a:pt x="1209" y="58"/>
                  </a:cubicBezTo>
                  <a:cubicBezTo>
                    <a:pt x="1217" y="58"/>
                    <a:pt x="1217" y="58"/>
                    <a:pt x="1217" y="58"/>
                  </a:cubicBezTo>
                  <a:lnTo>
                    <a:pt x="1217" y="66"/>
                  </a:lnTo>
                  <a:close/>
                  <a:moveTo>
                    <a:pt x="1228" y="67"/>
                  </a:moveTo>
                  <a:cubicBezTo>
                    <a:pt x="1228" y="47"/>
                    <a:pt x="1228" y="47"/>
                    <a:pt x="1228" y="47"/>
                  </a:cubicBezTo>
                  <a:cubicBezTo>
                    <a:pt x="1228" y="31"/>
                    <a:pt x="1220" y="22"/>
                    <a:pt x="1203" y="22"/>
                  </a:cubicBezTo>
                  <a:cubicBezTo>
                    <a:pt x="1189" y="22"/>
                    <a:pt x="1181" y="30"/>
                    <a:pt x="1181" y="36"/>
                  </a:cubicBezTo>
                  <a:cubicBezTo>
                    <a:pt x="1181" y="41"/>
                    <a:pt x="1181" y="41"/>
                    <a:pt x="1181" y="41"/>
                  </a:cubicBezTo>
                  <a:cubicBezTo>
                    <a:pt x="1182" y="41"/>
                    <a:pt x="1182" y="41"/>
                    <a:pt x="1182" y="41"/>
                  </a:cubicBezTo>
                  <a:cubicBezTo>
                    <a:pt x="1186" y="36"/>
                    <a:pt x="1193" y="33"/>
                    <a:pt x="1202" y="33"/>
                  </a:cubicBezTo>
                  <a:cubicBezTo>
                    <a:pt x="1213" y="33"/>
                    <a:pt x="1217" y="36"/>
                    <a:pt x="1217" y="46"/>
                  </a:cubicBezTo>
                  <a:cubicBezTo>
                    <a:pt x="1217" y="49"/>
                    <a:pt x="1217" y="49"/>
                    <a:pt x="1217" y="49"/>
                  </a:cubicBezTo>
                  <a:cubicBezTo>
                    <a:pt x="1209" y="49"/>
                    <a:pt x="1209" y="49"/>
                    <a:pt x="1209" y="49"/>
                  </a:cubicBezTo>
                  <a:cubicBezTo>
                    <a:pt x="1190" y="49"/>
                    <a:pt x="1179" y="56"/>
                    <a:pt x="1179" y="70"/>
                  </a:cubicBezTo>
                  <a:cubicBezTo>
                    <a:pt x="1179" y="81"/>
                    <a:pt x="1190" y="89"/>
                    <a:pt x="1203" y="89"/>
                  </a:cubicBezTo>
                  <a:cubicBezTo>
                    <a:pt x="1221" y="89"/>
                    <a:pt x="1228" y="80"/>
                    <a:pt x="1228" y="67"/>
                  </a:cubicBezTo>
                  <a:moveTo>
                    <a:pt x="1161" y="37"/>
                  </a:moveTo>
                  <a:cubicBezTo>
                    <a:pt x="1162" y="35"/>
                    <a:pt x="1162" y="32"/>
                    <a:pt x="1162" y="29"/>
                  </a:cubicBezTo>
                  <a:cubicBezTo>
                    <a:pt x="1162" y="26"/>
                    <a:pt x="1161" y="24"/>
                    <a:pt x="1158" y="24"/>
                  </a:cubicBezTo>
                  <a:cubicBezTo>
                    <a:pt x="1154" y="24"/>
                    <a:pt x="1154" y="24"/>
                    <a:pt x="1154" y="24"/>
                  </a:cubicBezTo>
                  <a:cubicBezTo>
                    <a:pt x="1152" y="36"/>
                    <a:pt x="1144" y="62"/>
                    <a:pt x="1135" y="77"/>
                  </a:cubicBezTo>
                  <a:cubicBezTo>
                    <a:pt x="1125" y="61"/>
                    <a:pt x="1120" y="45"/>
                    <a:pt x="1117" y="30"/>
                  </a:cubicBezTo>
                  <a:cubicBezTo>
                    <a:pt x="1116" y="27"/>
                    <a:pt x="1115" y="24"/>
                    <a:pt x="1110" y="24"/>
                  </a:cubicBezTo>
                  <a:cubicBezTo>
                    <a:pt x="1105" y="24"/>
                    <a:pt x="1105" y="24"/>
                    <a:pt x="1105" y="24"/>
                  </a:cubicBezTo>
                  <a:cubicBezTo>
                    <a:pt x="1108" y="45"/>
                    <a:pt x="1116" y="68"/>
                    <a:pt x="1129" y="86"/>
                  </a:cubicBezTo>
                  <a:cubicBezTo>
                    <a:pt x="1130" y="88"/>
                    <a:pt x="1132" y="89"/>
                    <a:pt x="1134" y="89"/>
                  </a:cubicBezTo>
                  <a:cubicBezTo>
                    <a:pt x="1137" y="89"/>
                    <a:pt x="1137" y="89"/>
                    <a:pt x="1137" y="89"/>
                  </a:cubicBezTo>
                  <a:cubicBezTo>
                    <a:pt x="1147" y="77"/>
                    <a:pt x="1157" y="52"/>
                    <a:pt x="1161" y="37"/>
                  </a:cubicBezTo>
                  <a:moveTo>
                    <a:pt x="1077" y="57"/>
                  </a:moveTo>
                  <a:cubicBezTo>
                    <a:pt x="1077" y="70"/>
                    <a:pt x="1071" y="79"/>
                    <a:pt x="1060" y="79"/>
                  </a:cubicBezTo>
                  <a:cubicBezTo>
                    <a:pt x="1048" y="79"/>
                    <a:pt x="1041" y="69"/>
                    <a:pt x="1041" y="55"/>
                  </a:cubicBezTo>
                  <a:cubicBezTo>
                    <a:pt x="1041" y="41"/>
                    <a:pt x="1048" y="33"/>
                    <a:pt x="1058" y="33"/>
                  </a:cubicBezTo>
                  <a:cubicBezTo>
                    <a:pt x="1070" y="33"/>
                    <a:pt x="1077" y="41"/>
                    <a:pt x="1077" y="57"/>
                  </a:cubicBezTo>
                  <a:moveTo>
                    <a:pt x="1088" y="54"/>
                  </a:moveTo>
                  <a:cubicBezTo>
                    <a:pt x="1088" y="35"/>
                    <a:pt x="1076" y="23"/>
                    <a:pt x="1059" y="23"/>
                  </a:cubicBezTo>
                  <a:cubicBezTo>
                    <a:pt x="1041" y="23"/>
                    <a:pt x="1030" y="36"/>
                    <a:pt x="1030" y="57"/>
                  </a:cubicBezTo>
                  <a:cubicBezTo>
                    <a:pt x="1030" y="76"/>
                    <a:pt x="1042" y="89"/>
                    <a:pt x="1059" y="89"/>
                  </a:cubicBezTo>
                  <a:cubicBezTo>
                    <a:pt x="1077" y="89"/>
                    <a:pt x="1088" y="76"/>
                    <a:pt x="1088" y="54"/>
                  </a:cubicBezTo>
                  <a:moveTo>
                    <a:pt x="1008" y="88"/>
                  </a:moveTo>
                  <a:cubicBezTo>
                    <a:pt x="1008" y="51"/>
                    <a:pt x="1008" y="51"/>
                    <a:pt x="1008" y="51"/>
                  </a:cubicBezTo>
                  <a:cubicBezTo>
                    <a:pt x="1008" y="32"/>
                    <a:pt x="998" y="22"/>
                    <a:pt x="982" y="22"/>
                  </a:cubicBezTo>
                  <a:cubicBezTo>
                    <a:pt x="965" y="22"/>
                    <a:pt x="955" y="33"/>
                    <a:pt x="955" y="51"/>
                  </a:cubicBezTo>
                  <a:cubicBezTo>
                    <a:pt x="955" y="80"/>
                    <a:pt x="955" y="80"/>
                    <a:pt x="955" y="80"/>
                  </a:cubicBezTo>
                  <a:cubicBezTo>
                    <a:pt x="955" y="85"/>
                    <a:pt x="957" y="88"/>
                    <a:pt x="961" y="88"/>
                  </a:cubicBezTo>
                  <a:cubicBezTo>
                    <a:pt x="965" y="88"/>
                    <a:pt x="965" y="88"/>
                    <a:pt x="965" y="88"/>
                  </a:cubicBezTo>
                  <a:cubicBezTo>
                    <a:pt x="965" y="51"/>
                    <a:pt x="965" y="51"/>
                    <a:pt x="965" y="51"/>
                  </a:cubicBezTo>
                  <a:cubicBezTo>
                    <a:pt x="965" y="38"/>
                    <a:pt x="971" y="33"/>
                    <a:pt x="980" y="33"/>
                  </a:cubicBezTo>
                  <a:cubicBezTo>
                    <a:pt x="992" y="33"/>
                    <a:pt x="997" y="38"/>
                    <a:pt x="997" y="51"/>
                  </a:cubicBezTo>
                  <a:cubicBezTo>
                    <a:pt x="997" y="81"/>
                    <a:pt x="997" y="81"/>
                    <a:pt x="997" y="81"/>
                  </a:cubicBezTo>
                  <a:cubicBezTo>
                    <a:pt x="997" y="85"/>
                    <a:pt x="999" y="88"/>
                    <a:pt x="1004" y="88"/>
                  </a:cubicBezTo>
                  <a:lnTo>
                    <a:pt x="1008" y="88"/>
                  </a:lnTo>
                  <a:close/>
                  <a:moveTo>
                    <a:pt x="931" y="88"/>
                  </a:moveTo>
                  <a:cubicBezTo>
                    <a:pt x="931" y="51"/>
                    <a:pt x="931" y="51"/>
                    <a:pt x="931" y="51"/>
                  </a:cubicBezTo>
                  <a:cubicBezTo>
                    <a:pt x="931" y="32"/>
                    <a:pt x="921" y="22"/>
                    <a:pt x="905" y="22"/>
                  </a:cubicBezTo>
                  <a:cubicBezTo>
                    <a:pt x="888" y="22"/>
                    <a:pt x="878" y="33"/>
                    <a:pt x="878" y="51"/>
                  </a:cubicBezTo>
                  <a:cubicBezTo>
                    <a:pt x="878" y="80"/>
                    <a:pt x="878" y="80"/>
                    <a:pt x="878" y="80"/>
                  </a:cubicBezTo>
                  <a:cubicBezTo>
                    <a:pt x="878" y="85"/>
                    <a:pt x="880" y="88"/>
                    <a:pt x="884" y="88"/>
                  </a:cubicBezTo>
                  <a:cubicBezTo>
                    <a:pt x="888" y="88"/>
                    <a:pt x="888" y="88"/>
                    <a:pt x="888" y="88"/>
                  </a:cubicBezTo>
                  <a:cubicBezTo>
                    <a:pt x="888" y="51"/>
                    <a:pt x="888" y="51"/>
                    <a:pt x="888" y="51"/>
                  </a:cubicBezTo>
                  <a:cubicBezTo>
                    <a:pt x="888" y="38"/>
                    <a:pt x="894" y="33"/>
                    <a:pt x="904" y="33"/>
                  </a:cubicBezTo>
                  <a:cubicBezTo>
                    <a:pt x="915" y="33"/>
                    <a:pt x="920" y="38"/>
                    <a:pt x="920" y="51"/>
                  </a:cubicBezTo>
                  <a:cubicBezTo>
                    <a:pt x="920" y="81"/>
                    <a:pt x="920" y="81"/>
                    <a:pt x="920" y="81"/>
                  </a:cubicBezTo>
                  <a:cubicBezTo>
                    <a:pt x="920" y="85"/>
                    <a:pt x="922" y="88"/>
                    <a:pt x="927" y="88"/>
                  </a:cubicBezTo>
                  <a:lnTo>
                    <a:pt x="931" y="88"/>
                  </a:lnTo>
                  <a:close/>
                  <a:moveTo>
                    <a:pt x="860" y="82"/>
                  </a:moveTo>
                  <a:cubicBezTo>
                    <a:pt x="860" y="78"/>
                    <a:pt x="860" y="78"/>
                    <a:pt x="860" y="78"/>
                  </a:cubicBezTo>
                  <a:cubicBezTo>
                    <a:pt x="856" y="78"/>
                    <a:pt x="856" y="78"/>
                    <a:pt x="856" y="78"/>
                  </a:cubicBezTo>
                  <a:cubicBezTo>
                    <a:pt x="850" y="78"/>
                    <a:pt x="846" y="76"/>
                    <a:pt x="846" y="68"/>
                  </a:cubicBezTo>
                  <a:cubicBezTo>
                    <a:pt x="846" y="32"/>
                    <a:pt x="846" y="32"/>
                    <a:pt x="846" y="32"/>
                  </a:cubicBezTo>
                  <a:cubicBezTo>
                    <a:pt x="846" y="27"/>
                    <a:pt x="842" y="24"/>
                    <a:pt x="838" y="24"/>
                  </a:cubicBezTo>
                  <a:cubicBezTo>
                    <a:pt x="835" y="24"/>
                    <a:pt x="835" y="24"/>
                    <a:pt x="835" y="24"/>
                  </a:cubicBezTo>
                  <a:cubicBezTo>
                    <a:pt x="835" y="69"/>
                    <a:pt x="835" y="69"/>
                    <a:pt x="835" y="69"/>
                  </a:cubicBezTo>
                  <a:cubicBezTo>
                    <a:pt x="835" y="82"/>
                    <a:pt x="841" y="88"/>
                    <a:pt x="854" y="88"/>
                  </a:cubicBezTo>
                  <a:cubicBezTo>
                    <a:pt x="858" y="88"/>
                    <a:pt x="860" y="86"/>
                    <a:pt x="860" y="82"/>
                  </a:cubicBezTo>
                  <a:moveTo>
                    <a:pt x="848" y="7"/>
                  </a:moveTo>
                  <a:cubicBezTo>
                    <a:pt x="848" y="3"/>
                    <a:pt x="845" y="0"/>
                    <a:pt x="841" y="0"/>
                  </a:cubicBezTo>
                  <a:cubicBezTo>
                    <a:pt x="837" y="0"/>
                    <a:pt x="833" y="3"/>
                    <a:pt x="833" y="7"/>
                  </a:cubicBezTo>
                  <a:cubicBezTo>
                    <a:pt x="833" y="11"/>
                    <a:pt x="837" y="15"/>
                    <a:pt x="841" y="15"/>
                  </a:cubicBezTo>
                  <a:cubicBezTo>
                    <a:pt x="845" y="15"/>
                    <a:pt x="848" y="11"/>
                    <a:pt x="848" y="7"/>
                  </a:cubicBezTo>
                  <a:moveTo>
                    <a:pt x="766" y="57"/>
                  </a:moveTo>
                  <a:cubicBezTo>
                    <a:pt x="766" y="70"/>
                    <a:pt x="760" y="79"/>
                    <a:pt x="749" y="79"/>
                  </a:cubicBezTo>
                  <a:cubicBezTo>
                    <a:pt x="737" y="79"/>
                    <a:pt x="729" y="69"/>
                    <a:pt x="729" y="55"/>
                  </a:cubicBezTo>
                  <a:cubicBezTo>
                    <a:pt x="729" y="41"/>
                    <a:pt x="736" y="33"/>
                    <a:pt x="746" y="33"/>
                  </a:cubicBezTo>
                  <a:cubicBezTo>
                    <a:pt x="759" y="33"/>
                    <a:pt x="766" y="41"/>
                    <a:pt x="766" y="57"/>
                  </a:cubicBezTo>
                  <a:moveTo>
                    <a:pt x="777" y="54"/>
                  </a:moveTo>
                  <a:cubicBezTo>
                    <a:pt x="777" y="35"/>
                    <a:pt x="765" y="23"/>
                    <a:pt x="748" y="23"/>
                  </a:cubicBezTo>
                  <a:cubicBezTo>
                    <a:pt x="730" y="23"/>
                    <a:pt x="718" y="36"/>
                    <a:pt x="718" y="57"/>
                  </a:cubicBezTo>
                  <a:cubicBezTo>
                    <a:pt x="718" y="76"/>
                    <a:pt x="731" y="89"/>
                    <a:pt x="748" y="89"/>
                  </a:cubicBezTo>
                  <a:cubicBezTo>
                    <a:pt x="765" y="89"/>
                    <a:pt x="777" y="76"/>
                    <a:pt x="777" y="54"/>
                  </a:cubicBezTo>
                  <a:moveTo>
                    <a:pt x="680" y="11"/>
                  </a:moveTo>
                  <a:cubicBezTo>
                    <a:pt x="679" y="11"/>
                    <a:pt x="679" y="11"/>
                    <a:pt x="679" y="11"/>
                  </a:cubicBezTo>
                  <a:cubicBezTo>
                    <a:pt x="677" y="11"/>
                    <a:pt x="674" y="13"/>
                    <a:pt x="672" y="15"/>
                  </a:cubicBezTo>
                  <a:cubicBezTo>
                    <a:pt x="670" y="18"/>
                    <a:pt x="669" y="21"/>
                    <a:pt x="669" y="25"/>
                  </a:cubicBezTo>
                  <a:cubicBezTo>
                    <a:pt x="669" y="67"/>
                    <a:pt x="669" y="67"/>
                    <a:pt x="669" y="67"/>
                  </a:cubicBezTo>
                  <a:cubicBezTo>
                    <a:pt x="669" y="82"/>
                    <a:pt x="676" y="89"/>
                    <a:pt x="690" y="89"/>
                  </a:cubicBezTo>
                  <a:cubicBezTo>
                    <a:pt x="697" y="89"/>
                    <a:pt x="701" y="86"/>
                    <a:pt x="701" y="81"/>
                  </a:cubicBezTo>
                  <a:cubicBezTo>
                    <a:pt x="701" y="77"/>
                    <a:pt x="701" y="77"/>
                    <a:pt x="701" y="77"/>
                  </a:cubicBezTo>
                  <a:cubicBezTo>
                    <a:pt x="701" y="77"/>
                    <a:pt x="701" y="77"/>
                    <a:pt x="701" y="77"/>
                  </a:cubicBezTo>
                  <a:cubicBezTo>
                    <a:pt x="699" y="78"/>
                    <a:pt x="695" y="79"/>
                    <a:pt x="691" y="79"/>
                  </a:cubicBezTo>
                  <a:cubicBezTo>
                    <a:pt x="684" y="79"/>
                    <a:pt x="680" y="75"/>
                    <a:pt x="680" y="66"/>
                  </a:cubicBezTo>
                  <a:cubicBezTo>
                    <a:pt x="680" y="34"/>
                    <a:pt x="680" y="34"/>
                    <a:pt x="680" y="34"/>
                  </a:cubicBezTo>
                  <a:cubicBezTo>
                    <a:pt x="694" y="34"/>
                    <a:pt x="694" y="34"/>
                    <a:pt x="694" y="34"/>
                  </a:cubicBezTo>
                  <a:cubicBezTo>
                    <a:pt x="700" y="34"/>
                    <a:pt x="702" y="31"/>
                    <a:pt x="702" y="27"/>
                  </a:cubicBezTo>
                  <a:cubicBezTo>
                    <a:pt x="702" y="24"/>
                    <a:pt x="702" y="24"/>
                    <a:pt x="702" y="24"/>
                  </a:cubicBezTo>
                  <a:cubicBezTo>
                    <a:pt x="680" y="24"/>
                    <a:pt x="680" y="24"/>
                    <a:pt x="680" y="24"/>
                  </a:cubicBezTo>
                  <a:lnTo>
                    <a:pt x="680" y="11"/>
                  </a:lnTo>
                  <a:close/>
                  <a:moveTo>
                    <a:pt x="600" y="57"/>
                  </a:moveTo>
                  <a:cubicBezTo>
                    <a:pt x="600" y="73"/>
                    <a:pt x="594" y="79"/>
                    <a:pt x="583" y="79"/>
                  </a:cubicBezTo>
                  <a:cubicBezTo>
                    <a:pt x="571" y="79"/>
                    <a:pt x="563" y="68"/>
                    <a:pt x="563" y="56"/>
                  </a:cubicBezTo>
                  <a:cubicBezTo>
                    <a:pt x="563" y="41"/>
                    <a:pt x="570" y="33"/>
                    <a:pt x="581" y="33"/>
                  </a:cubicBezTo>
                  <a:cubicBezTo>
                    <a:pt x="596" y="33"/>
                    <a:pt x="600" y="45"/>
                    <a:pt x="600" y="57"/>
                  </a:cubicBezTo>
                  <a:moveTo>
                    <a:pt x="611" y="54"/>
                  </a:moveTo>
                  <a:cubicBezTo>
                    <a:pt x="611" y="10"/>
                    <a:pt x="611" y="10"/>
                    <a:pt x="611" y="10"/>
                  </a:cubicBezTo>
                  <a:cubicBezTo>
                    <a:pt x="611" y="4"/>
                    <a:pt x="608" y="2"/>
                    <a:pt x="603" y="2"/>
                  </a:cubicBezTo>
                  <a:cubicBezTo>
                    <a:pt x="600" y="2"/>
                    <a:pt x="600" y="2"/>
                    <a:pt x="600" y="2"/>
                  </a:cubicBezTo>
                  <a:cubicBezTo>
                    <a:pt x="600" y="35"/>
                    <a:pt x="600" y="35"/>
                    <a:pt x="600" y="35"/>
                  </a:cubicBezTo>
                  <a:cubicBezTo>
                    <a:pt x="595" y="26"/>
                    <a:pt x="588" y="22"/>
                    <a:pt x="580" y="22"/>
                  </a:cubicBezTo>
                  <a:cubicBezTo>
                    <a:pt x="563" y="22"/>
                    <a:pt x="552" y="35"/>
                    <a:pt x="552" y="57"/>
                  </a:cubicBezTo>
                  <a:cubicBezTo>
                    <a:pt x="552" y="74"/>
                    <a:pt x="566" y="89"/>
                    <a:pt x="582" y="89"/>
                  </a:cubicBezTo>
                  <a:cubicBezTo>
                    <a:pt x="602" y="89"/>
                    <a:pt x="611" y="78"/>
                    <a:pt x="611" y="54"/>
                  </a:cubicBezTo>
                  <a:moveTo>
                    <a:pt x="521" y="45"/>
                  </a:moveTo>
                  <a:cubicBezTo>
                    <a:pt x="521" y="50"/>
                    <a:pt x="519" y="52"/>
                    <a:pt x="503" y="52"/>
                  </a:cubicBezTo>
                  <a:cubicBezTo>
                    <a:pt x="489" y="52"/>
                    <a:pt x="489" y="52"/>
                    <a:pt x="489" y="52"/>
                  </a:cubicBezTo>
                  <a:cubicBezTo>
                    <a:pt x="489" y="49"/>
                    <a:pt x="489" y="49"/>
                    <a:pt x="489" y="49"/>
                  </a:cubicBezTo>
                  <a:cubicBezTo>
                    <a:pt x="489" y="41"/>
                    <a:pt x="496" y="32"/>
                    <a:pt x="507" y="32"/>
                  </a:cubicBezTo>
                  <a:cubicBezTo>
                    <a:pt x="517" y="32"/>
                    <a:pt x="521" y="38"/>
                    <a:pt x="521" y="45"/>
                  </a:cubicBezTo>
                  <a:moveTo>
                    <a:pt x="532" y="45"/>
                  </a:moveTo>
                  <a:cubicBezTo>
                    <a:pt x="532" y="32"/>
                    <a:pt x="520" y="22"/>
                    <a:pt x="508" y="22"/>
                  </a:cubicBezTo>
                  <a:cubicBezTo>
                    <a:pt x="491" y="22"/>
                    <a:pt x="478" y="36"/>
                    <a:pt x="478" y="57"/>
                  </a:cubicBezTo>
                  <a:cubicBezTo>
                    <a:pt x="478" y="75"/>
                    <a:pt x="490" y="89"/>
                    <a:pt x="508" y="89"/>
                  </a:cubicBezTo>
                  <a:cubicBezTo>
                    <a:pt x="522" y="89"/>
                    <a:pt x="529" y="84"/>
                    <a:pt x="529" y="77"/>
                  </a:cubicBezTo>
                  <a:cubicBezTo>
                    <a:pt x="529" y="72"/>
                    <a:pt x="529" y="72"/>
                    <a:pt x="529" y="72"/>
                  </a:cubicBezTo>
                  <a:cubicBezTo>
                    <a:pt x="529" y="72"/>
                    <a:pt x="529" y="72"/>
                    <a:pt x="529" y="72"/>
                  </a:cubicBezTo>
                  <a:cubicBezTo>
                    <a:pt x="525" y="76"/>
                    <a:pt x="519" y="79"/>
                    <a:pt x="509" y="79"/>
                  </a:cubicBezTo>
                  <a:cubicBezTo>
                    <a:pt x="498" y="79"/>
                    <a:pt x="490" y="71"/>
                    <a:pt x="489" y="61"/>
                  </a:cubicBezTo>
                  <a:cubicBezTo>
                    <a:pt x="505" y="61"/>
                    <a:pt x="505" y="61"/>
                    <a:pt x="505" y="61"/>
                  </a:cubicBezTo>
                  <a:cubicBezTo>
                    <a:pt x="527" y="61"/>
                    <a:pt x="532" y="56"/>
                    <a:pt x="532" y="45"/>
                  </a:cubicBezTo>
                  <a:moveTo>
                    <a:pt x="440" y="11"/>
                  </a:moveTo>
                  <a:cubicBezTo>
                    <a:pt x="438" y="11"/>
                    <a:pt x="438" y="11"/>
                    <a:pt x="438" y="11"/>
                  </a:cubicBezTo>
                  <a:cubicBezTo>
                    <a:pt x="437" y="11"/>
                    <a:pt x="433" y="13"/>
                    <a:pt x="432" y="15"/>
                  </a:cubicBezTo>
                  <a:cubicBezTo>
                    <a:pt x="430" y="18"/>
                    <a:pt x="429" y="21"/>
                    <a:pt x="429" y="25"/>
                  </a:cubicBezTo>
                  <a:cubicBezTo>
                    <a:pt x="429" y="67"/>
                    <a:pt x="429" y="67"/>
                    <a:pt x="429" y="67"/>
                  </a:cubicBezTo>
                  <a:cubicBezTo>
                    <a:pt x="429" y="82"/>
                    <a:pt x="435" y="89"/>
                    <a:pt x="449" y="89"/>
                  </a:cubicBezTo>
                  <a:cubicBezTo>
                    <a:pt x="457" y="89"/>
                    <a:pt x="461" y="86"/>
                    <a:pt x="461" y="81"/>
                  </a:cubicBezTo>
                  <a:cubicBezTo>
                    <a:pt x="461" y="77"/>
                    <a:pt x="461" y="77"/>
                    <a:pt x="461" y="77"/>
                  </a:cubicBezTo>
                  <a:cubicBezTo>
                    <a:pt x="460" y="77"/>
                    <a:pt x="460" y="77"/>
                    <a:pt x="460" y="77"/>
                  </a:cubicBezTo>
                  <a:cubicBezTo>
                    <a:pt x="458" y="78"/>
                    <a:pt x="454" y="79"/>
                    <a:pt x="450" y="79"/>
                  </a:cubicBezTo>
                  <a:cubicBezTo>
                    <a:pt x="443" y="79"/>
                    <a:pt x="440" y="75"/>
                    <a:pt x="440" y="66"/>
                  </a:cubicBezTo>
                  <a:cubicBezTo>
                    <a:pt x="440" y="34"/>
                    <a:pt x="440" y="34"/>
                    <a:pt x="440" y="34"/>
                  </a:cubicBezTo>
                  <a:cubicBezTo>
                    <a:pt x="453" y="34"/>
                    <a:pt x="453" y="34"/>
                    <a:pt x="453" y="34"/>
                  </a:cubicBezTo>
                  <a:cubicBezTo>
                    <a:pt x="459" y="34"/>
                    <a:pt x="462" y="31"/>
                    <a:pt x="462" y="27"/>
                  </a:cubicBezTo>
                  <a:cubicBezTo>
                    <a:pt x="462" y="24"/>
                    <a:pt x="462" y="24"/>
                    <a:pt x="462" y="24"/>
                  </a:cubicBezTo>
                  <a:cubicBezTo>
                    <a:pt x="440" y="24"/>
                    <a:pt x="440" y="24"/>
                    <a:pt x="440" y="24"/>
                  </a:cubicBezTo>
                  <a:lnTo>
                    <a:pt x="440" y="11"/>
                  </a:lnTo>
                  <a:close/>
                  <a:moveTo>
                    <a:pt x="393" y="66"/>
                  </a:moveTo>
                  <a:cubicBezTo>
                    <a:pt x="393" y="75"/>
                    <a:pt x="389" y="79"/>
                    <a:pt x="380" y="79"/>
                  </a:cubicBezTo>
                  <a:cubicBezTo>
                    <a:pt x="371" y="79"/>
                    <a:pt x="366" y="74"/>
                    <a:pt x="366" y="69"/>
                  </a:cubicBezTo>
                  <a:cubicBezTo>
                    <a:pt x="366" y="62"/>
                    <a:pt x="372" y="58"/>
                    <a:pt x="385" y="58"/>
                  </a:cubicBezTo>
                  <a:cubicBezTo>
                    <a:pt x="393" y="58"/>
                    <a:pt x="393" y="58"/>
                    <a:pt x="393" y="58"/>
                  </a:cubicBezTo>
                  <a:lnTo>
                    <a:pt x="393" y="66"/>
                  </a:lnTo>
                  <a:close/>
                  <a:moveTo>
                    <a:pt x="404" y="67"/>
                  </a:moveTo>
                  <a:cubicBezTo>
                    <a:pt x="404" y="47"/>
                    <a:pt x="404" y="47"/>
                    <a:pt x="404" y="47"/>
                  </a:cubicBezTo>
                  <a:cubicBezTo>
                    <a:pt x="404" y="31"/>
                    <a:pt x="395" y="22"/>
                    <a:pt x="379" y="22"/>
                  </a:cubicBezTo>
                  <a:cubicBezTo>
                    <a:pt x="365" y="22"/>
                    <a:pt x="357" y="30"/>
                    <a:pt x="357" y="36"/>
                  </a:cubicBezTo>
                  <a:cubicBezTo>
                    <a:pt x="357" y="41"/>
                    <a:pt x="357" y="41"/>
                    <a:pt x="357" y="41"/>
                  </a:cubicBezTo>
                  <a:cubicBezTo>
                    <a:pt x="358" y="41"/>
                    <a:pt x="358" y="41"/>
                    <a:pt x="358" y="41"/>
                  </a:cubicBezTo>
                  <a:cubicBezTo>
                    <a:pt x="361" y="36"/>
                    <a:pt x="369" y="33"/>
                    <a:pt x="378" y="33"/>
                  </a:cubicBezTo>
                  <a:cubicBezTo>
                    <a:pt x="389" y="33"/>
                    <a:pt x="393" y="36"/>
                    <a:pt x="393" y="46"/>
                  </a:cubicBezTo>
                  <a:cubicBezTo>
                    <a:pt x="393" y="49"/>
                    <a:pt x="393" y="49"/>
                    <a:pt x="393" y="49"/>
                  </a:cubicBezTo>
                  <a:cubicBezTo>
                    <a:pt x="385" y="49"/>
                    <a:pt x="385" y="49"/>
                    <a:pt x="385" y="49"/>
                  </a:cubicBezTo>
                  <a:cubicBezTo>
                    <a:pt x="365" y="49"/>
                    <a:pt x="355" y="56"/>
                    <a:pt x="355" y="70"/>
                  </a:cubicBezTo>
                  <a:cubicBezTo>
                    <a:pt x="355" y="81"/>
                    <a:pt x="366" y="89"/>
                    <a:pt x="379" y="89"/>
                  </a:cubicBezTo>
                  <a:cubicBezTo>
                    <a:pt x="397" y="89"/>
                    <a:pt x="404" y="80"/>
                    <a:pt x="404" y="67"/>
                  </a:cubicBezTo>
                  <a:moveTo>
                    <a:pt x="334" y="41"/>
                  </a:moveTo>
                  <a:cubicBezTo>
                    <a:pt x="334" y="36"/>
                    <a:pt x="334" y="36"/>
                    <a:pt x="334" y="36"/>
                  </a:cubicBezTo>
                  <a:cubicBezTo>
                    <a:pt x="334" y="27"/>
                    <a:pt x="326" y="22"/>
                    <a:pt x="317" y="22"/>
                  </a:cubicBezTo>
                  <a:cubicBezTo>
                    <a:pt x="298" y="22"/>
                    <a:pt x="285" y="38"/>
                    <a:pt x="285" y="56"/>
                  </a:cubicBezTo>
                  <a:cubicBezTo>
                    <a:pt x="285" y="77"/>
                    <a:pt x="302" y="89"/>
                    <a:pt x="316" y="89"/>
                  </a:cubicBezTo>
                  <a:cubicBezTo>
                    <a:pt x="330" y="89"/>
                    <a:pt x="334" y="82"/>
                    <a:pt x="334" y="78"/>
                  </a:cubicBezTo>
                  <a:cubicBezTo>
                    <a:pt x="334" y="73"/>
                    <a:pt x="334" y="73"/>
                    <a:pt x="334" y="73"/>
                  </a:cubicBezTo>
                  <a:cubicBezTo>
                    <a:pt x="334" y="73"/>
                    <a:pt x="334" y="73"/>
                    <a:pt x="334" y="73"/>
                  </a:cubicBezTo>
                  <a:cubicBezTo>
                    <a:pt x="330" y="77"/>
                    <a:pt x="325" y="79"/>
                    <a:pt x="318" y="79"/>
                  </a:cubicBezTo>
                  <a:cubicBezTo>
                    <a:pt x="308" y="79"/>
                    <a:pt x="296" y="72"/>
                    <a:pt x="296" y="55"/>
                  </a:cubicBezTo>
                  <a:cubicBezTo>
                    <a:pt x="296" y="42"/>
                    <a:pt x="305" y="33"/>
                    <a:pt x="317" y="33"/>
                  </a:cubicBezTo>
                  <a:cubicBezTo>
                    <a:pt x="324" y="33"/>
                    <a:pt x="331" y="36"/>
                    <a:pt x="334" y="41"/>
                  </a:cubicBezTo>
                  <a:close/>
                  <a:moveTo>
                    <a:pt x="270" y="82"/>
                  </a:moveTo>
                  <a:cubicBezTo>
                    <a:pt x="270" y="78"/>
                    <a:pt x="270" y="78"/>
                    <a:pt x="270" y="78"/>
                  </a:cubicBezTo>
                  <a:cubicBezTo>
                    <a:pt x="265" y="78"/>
                    <a:pt x="265" y="78"/>
                    <a:pt x="265" y="78"/>
                  </a:cubicBezTo>
                  <a:cubicBezTo>
                    <a:pt x="259" y="78"/>
                    <a:pt x="255" y="76"/>
                    <a:pt x="255" y="68"/>
                  </a:cubicBezTo>
                  <a:cubicBezTo>
                    <a:pt x="255" y="32"/>
                    <a:pt x="255" y="32"/>
                    <a:pt x="255" y="32"/>
                  </a:cubicBezTo>
                  <a:cubicBezTo>
                    <a:pt x="255" y="27"/>
                    <a:pt x="251" y="24"/>
                    <a:pt x="247" y="24"/>
                  </a:cubicBezTo>
                  <a:cubicBezTo>
                    <a:pt x="244" y="24"/>
                    <a:pt x="244" y="24"/>
                    <a:pt x="244" y="24"/>
                  </a:cubicBezTo>
                  <a:cubicBezTo>
                    <a:pt x="244" y="69"/>
                    <a:pt x="244" y="69"/>
                    <a:pt x="244" y="69"/>
                  </a:cubicBezTo>
                  <a:cubicBezTo>
                    <a:pt x="244" y="82"/>
                    <a:pt x="251" y="88"/>
                    <a:pt x="263" y="88"/>
                  </a:cubicBezTo>
                  <a:cubicBezTo>
                    <a:pt x="267" y="88"/>
                    <a:pt x="270" y="86"/>
                    <a:pt x="270" y="82"/>
                  </a:cubicBezTo>
                  <a:moveTo>
                    <a:pt x="257" y="7"/>
                  </a:moveTo>
                  <a:cubicBezTo>
                    <a:pt x="257" y="3"/>
                    <a:pt x="254" y="0"/>
                    <a:pt x="250" y="0"/>
                  </a:cubicBezTo>
                  <a:cubicBezTo>
                    <a:pt x="246" y="0"/>
                    <a:pt x="242" y="3"/>
                    <a:pt x="242" y="7"/>
                  </a:cubicBezTo>
                  <a:cubicBezTo>
                    <a:pt x="242" y="11"/>
                    <a:pt x="246" y="15"/>
                    <a:pt x="250" y="15"/>
                  </a:cubicBezTo>
                  <a:cubicBezTo>
                    <a:pt x="254" y="15"/>
                    <a:pt x="257" y="11"/>
                    <a:pt x="257" y="7"/>
                  </a:cubicBezTo>
                  <a:moveTo>
                    <a:pt x="207" y="57"/>
                  </a:moveTo>
                  <a:cubicBezTo>
                    <a:pt x="207" y="73"/>
                    <a:pt x="201" y="79"/>
                    <a:pt x="190" y="79"/>
                  </a:cubicBezTo>
                  <a:cubicBezTo>
                    <a:pt x="178" y="79"/>
                    <a:pt x="170" y="68"/>
                    <a:pt x="170" y="56"/>
                  </a:cubicBezTo>
                  <a:cubicBezTo>
                    <a:pt x="170" y="41"/>
                    <a:pt x="177" y="33"/>
                    <a:pt x="188" y="33"/>
                  </a:cubicBezTo>
                  <a:cubicBezTo>
                    <a:pt x="203" y="33"/>
                    <a:pt x="207" y="45"/>
                    <a:pt x="207" y="57"/>
                  </a:cubicBezTo>
                  <a:moveTo>
                    <a:pt x="218" y="54"/>
                  </a:moveTo>
                  <a:cubicBezTo>
                    <a:pt x="218" y="10"/>
                    <a:pt x="218" y="10"/>
                    <a:pt x="218" y="10"/>
                  </a:cubicBezTo>
                  <a:cubicBezTo>
                    <a:pt x="218" y="4"/>
                    <a:pt x="215" y="2"/>
                    <a:pt x="210" y="2"/>
                  </a:cubicBezTo>
                  <a:cubicBezTo>
                    <a:pt x="207" y="2"/>
                    <a:pt x="207" y="2"/>
                    <a:pt x="207" y="2"/>
                  </a:cubicBezTo>
                  <a:cubicBezTo>
                    <a:pt x="207" y="35"/>
                    <a:pt x="207" y="35"/>
                    <a:pt x="207" y="35"/>
                  </a:cubicBezTo>
                  <a:cubicBezTo>
                    <a:pt x="202" y="26"/>
                    <a:pt x="195" y="22"/>
                    <a:pt x="187" y="22"/>
                  </a:cubicBezTo>
                  <a:cubicBezTo>
                    <a:pt x="170" y="22"/>
                    <a:pt x="159" y="35"/>
                    <a:pt x="159" y="57"/>
                  </a:cubicBezTo>
                  <a:cubicBezTo>
                    <a:pt x="159" y="74"/>
                    <a:pt x="173" y="89"/>
                    <a:pt x="189" y="89"/>
                  </a:cubicBezTo>
                  <a:cubicBezTo>
                    <a:pt x="209" y="89"/>
                    <a:pt x="218" y="78"/>
                    <a:pt x="218" y="54"/>
                  </a:cubicBezTo>
                  <a:moveTo>
                    <a:pt x="129" y="45"/>
                  </a:moveTo>
                  <a:cubicBezTo>
                    <a:pt x="129" y="50"/>
                    <a:pt x="126" y="52"/>
                    <a:pt x="110" y="52"/>
                  </a:cubicBezTo>
                  <a:cubicBezTo>
                    <a:pt x="96" y="52"/>
                    <a:pt x="96" y="52"/>
                    <a:pt x="96" y="52"/>
                  </a:cubicBezTo>
                  <a:cubicBezTo>
                    <a:pt x="96" y="49"/>
                    <a:pt x="96" y="49"/>
                    <a:pt x="96" y="49"/>
                  </a:cubicBezTo>
                  <a:cubicBezTo>
                    <a:pt x="96" y="41"/>
                    <a:pt x="103" y="32"/>
                    <a:pt x="114" y="32"/>
                  </a:cubicBezTo>
                  <a:cubicBezTo>
                    <a:pt x="124" y="32"/>
                    <a:pt x="129" y="38"/>
                    <a:pt x="129" y="45"/>
                  </a:cubicBezTo>
                  <a:moveTo>
                    <a:pt x="139" y="45"/>
                  </a:moveTo>
                  <a:cubicBezTo>
                    <a:pt x="139" y="32"/>
                    <a:pt x="127" y="22"/>
                    <a:pt x="115" y="22"/>
                  </a:cubicBezTo>
                  <a:cubicBezTo>
                    <a:pt x="98" y="22"/>
                    <a:pt x="85" y="36"/>
                    <a:pt x="85" y="57"/>
                  </a:cubicBezTo>
                  <a:cubicBezTo>
                    <a:pt x="85" y="75"/>
                    <a:pt x="97" y="89"/>
                    <a:pt x="115" y="89"/>
                  </a:cubicBezTo>
                  <a:cubicBezTo>
                    <a:pt x="129" y="89"/>
                    <a:pt x="137" y="84"/>
                    <a:pt x="137" y="77"/>
                  </a:cubicBezTo>
                  <a:cubicBezTo>
                    <a:pt x="137" y="72"/>
                    <a:pt x="137" y="72"/>
                    <a:pt x="137" y="72"/>
                  </a:cubicBezTo>
                  <a:cubicBezTo>
                    <a:pt x="136" y="72"/>
                    <a:pt x="136" y="72"/>
                    <a:pt x="136" y="72"/>
                  </a:cubicBezTo>
                  <a:cubicBezTo>
                    <a:pt x="132" y="76"/>
                    <a:pt x="126" y="79"/>
                    <a:pt x="117" y="79"/>
                  </a:cubicBezTo>
                  <a:cubicBezTo>
                    <a:pt x="105" y="79"/>
                    <a:pt x="97" y="71"/>
                    <a:pt x="96" y="61"/>
                  </a:cubicBezTo>
                  <a:cubicBezTo>
                    <a:pt x="112" y="61"/>
                    <a:pt x="112" y="61"/>
                    <a:pt x="112" y="61"/>
                  </a:cubicBezTo>
                  <a:cubicBezTo>
                    <a:pt x="134" y="61"/>
                    <a:pt x="139" y="56"/>
                    <a:pt x="139" y="45"/>
                  </a:cubicBezTo>
                  <a:moveTo>
                    <a:pt x="54" y="48"/>
                  </a:moveTo>
                  <a:cubicBezTo>
                    <a:pt x="54" y="66"/>
                    <a:pt x="44" y="79"/>
                    <a:pt x="27" y="79"/>
                  </a:cubicBezTo>
                  <a:cubicBezTo>
                    <a:pt x="22" y="79"/>
                    <a:pt x="22" y="79"/>
                    <a:pt x="22" y="79"/>
                  </a:cubicBezTo>
                  <a:cubicBezTo>
                    <a:pt x="15" y="79"/>
                    <a:pt x="11" y="75"/>
                    <a:pt x="11" y="68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4" y="16"/>
                    <a:pt x="18" y="16"/>
                    <a:pt x="21" y="16"/>
                  </a:cubicBezTo>
                  <a:cubicBezTo>
                    <a:pt x="26" y="16"/>
                    <a:pt x="26" y="16"/>
                    <a:pt x="26" y="16"/>
                  </a:cubicBezTo>
                  <a:cubicBezTo>
                    <a:pt x="43" y="16"/>
                    <a:pt x="54" y="26"/>
                    <a:pt x="54" y="48"/>
                  </a:cubicBezTo>
                  <a:moveTo>
                    <a:pt x="65" y="46"/>
                  </a:moveTo>
                  <a:cubicBezTo>
                    <a:pt x="65" y="22"/>
                    <a:pt x="48" y="6"/>
                    <a:pt x="28" y="6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3" y="6"/>
                    <a:pt x="5" y="7"/>
                    <a:pt x="0" y="8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81"/>
                    <a:pt x="7" y="88"/>
                    <a:pt x="21" y="88"/>
                  </a:cubicBezTo>
                  <a:cubicBezTo>
                    <a:pt x="28" y="88"/>
                    <a:pt x="28" y="88"/>
                    <a:pt x="28" y="88"/>
                  </a:cubicBezTo>
                  <a:cubicBezTo>
                    <a:pt x="49" y="88"/>
                    <a:pt x="65" y="71"/>
                    <a:pt x="65" y="4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60"/>
              <a:endParaRPr lang="en-GB" dirty="0">
                <a:solidFill>
                  <a:prstClr val="black"/>
                </a:solidFill>
              </a:endParaRPr>
            </a:p>
          </p:txBody>
        </p:sp>
        <p:grpSp>
          <p:nvGrpSpPr>
            <p:cNvPr id="38" name="Group 4"/>
            <p:cNvGrpSpPr>
              <a:grpSpLocks noChangeAspect="1"/>
            </p:cNvGrpSpPr>
            <p:nvPr userDrawn="1"/>
          </p:nvGrpSpPr>
          <p:grpSpPr bwMode="auto">
            <a:xfrm>
              <a:off x="146050" y="128588"/>
              <a:ext cx="473075" cy="609600"/>
              <a:chOff x="92" y="81"/>
              <a:chExt cx="298" cy="384"/>
            </a:xfrm>
          </p:grpSpPr>
          <p:sp>
            <p:nvSpPr>
              <p:cNvPr id="39" name="AutoShape 3"/>
              <p:cNvSpPr>
                <a:spLocks noChangeAspect="1" noChangeArrowheads="1" noTextEdit="1"/>
              </p:cNvSpPr>
              <p:nvPr userDrawn="1"/>
            </p:nvSpPr>
            <p:spPr bwMode="auto">
              <a:xfrm>
                <a:off x="92" y="81"/>
                <a:ext cx="298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0" name="Freeform 5"/>
              <p:cNvSpPr>
                <a:spLocks/>
              </p:cNvSpPr>
              <p:nvPr userDrawn="1"/>
            </p:nvSpPr>
            <p:spPr bwMode="auto">
              <a:xfrm>
                <a:off x="273" y="78"/>
                <a:ext cx="82" cy="64"/>
              </a:xfrm>
              <a:custGeom>
                <a:avLst/>
                <a:gdLst>
                  <a:gd name="T0" fmla="*/ 4 w 51"/>
                  <a:gd name="T1" fmla="*/ 20 h 40"/>
                  <a:gd name="T2" fmla="*/ 11 w 51"/>
                  <a:gd name="T3" fmla="*/ 26 h 40"/>
                  <a:gd name="T4" fmla="*/ 12 w 51"/>
                  <a:gd name="T5" fmla="*/ 35 h 40"/>
                  <a:gd name="T6" fmla="*/ 14 w 51"/>
                  <a:gd name="T7" fmla="*/ 40 h 40"/>
                  <a:gd name="T8" fmla="*/ 15 w 51"/>
                  <a:gd name="T9" fmla="*/ 40 h 40"/>
                  <a:gd name="T10" fmla="*/ 23 w 51"/>
                  <a:gd name="T11" fmla="*/ 25 h 40"/>
                  <a:gd name="T12" fmla="*/ 46 w 51"/>
                  <a:gd name="T13" fmla="*/ 8 h 40"/>
                  <a:gd name="T14" fmla="*/ 50 w 51"/>
                  <a:gd name="T15" fmla="*/ 2 h 40"/>
                  <a:gd name="T16" fmla="*/ 42 w 51"/>
                  <a:gd name="T17" fmla="*/ 3 h 40"/>
                  <a:gd name="T18" fmla="*/ 16 w 51"/>
                  <a:gd name="T19" fmla="*/ 16 h 40"/>
                  <a:gd name="T20" fmla="*/ 1 w 51"/>
                  <a:gd name="T21" fmla="*/ 17 h 40"/>
                  <a:gd name="T22" fmla="*/ 1 w 51"/>
                  <a:gd name="T23" fmla="*/ 18 h 40"/>
                  <a:gd name="T24" fmla="*/ 3 w 51"/>
                  <a:gd name="T25" fmla="*/ 22 h 40"/>
                  <a:gd name="T26" fmla="*/ 4 w 51"/>
                  <a:gd name="T27" fmla="*/ 2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1" h="40">
                    <a:moveTo>
                      <a:pt x="4" y="20"/>
                    </a:moveTo>
                    <a:cubicBezTo>
                      <a:pt x="6" y="19"/>
                      <a:pt x="9" y="22"/>
                      <a:pt x="11" y="26"/>
                    </a:cubicBezTo>
                    <a:cubicBezTo>
                      <a:pt x="13" y="30"/>
                      <a:pt x="13" y="34"/>
                      <a:pt x="12" y="35"/>
                    </a:cubicBezTo>
                    <a:cubicBezTo>
                      <a:pt x="12" y="35"/>
                      <a:pt x="14" y="39"/>
                      <a:pt x="14" y="40"/>
                    </a:cubicBezTo>
                    <a:cubicBezTo>
                      <a:pt x="15" y="40"/>
                      <a:pt x="15" y="40"/>
                      <a:pt x="15" y="40"/>
                    </a:cubicBezTo>
                    <a:cubicBezTo>
                      <a:pt x="15" y="39"/>
                      <a:pt x="23" y="25"/>
                      <a:pt x="23" y="25"/>
                    </a:cubicBezTo>
                    <a:cubicBezTo>
                      <a:pt x="23" y="25"/>
                      <a:pt x="45" y="10"/>
                      <a:pt x="46" y="8"/>
                    </a:cubicBezTo>
                    <a:cubicBezTo>
                      <a:pt x="48" y="7"/>
                      <a:pt x="51" y="3"/>
                      <a:pt x="50" y="2"/>
                    </a:cubicBezTo>
                    <a:cubicBezTo>
                      <a:pt x="49" y="0"/>
                      <a:pt x="42" y="3"/>
                      <a:pt x="42" y="3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6" y="16"/>
                      <a:pt x="2" y="17"/>
                      <a:pt x="1" y="17"/>
                    </a:cubicBezTo>
                    <a:cubicBezTo>
                      <a:pt x="0" y="17"/>
                      <a:pt x="1" y="18"/>
                      <a:pt x="1" y="18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1"/>
                      <a:pt x="4" y="20"/>
                      <a:pt x="4" y="20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1" name="Freeform 6"/>
              <p:cNvSpPr>
                <a:spLocks/>
              </p:cNvSpPr>
              <p:nvPr userDrawn="1"/>
            </p:nvSpPr>
            <p:spPr bwMode="auto">
              <a:xfrm>
                <a:off x="275" y="116"/>
                <a:ext cx="11" cy="19"/>
              </a:xfrm>
              <a:custGeom>
                <a:avLst/>
                <a:gdLst>
                  <a:gd name="T0" fmla="*/ 5 w 7"/>
                  <a:gd name="T1" fmla="*/ 5 h 12"/>
                  <a:gd name="T2" fmla="*/ 1 w 7"/>
                  <a:gd name="T3" fmla="*/ 1 h 12"/>
                  <a:gd name="T4" fmla="*/ 1 w 7"/>
                  <a:gd name="T5" fmla="*/ 8 h 12"/>
                  <a:gd name="T6" fmla="*/ 5 w 7"/>
                  <a:gd name="T7" fmla="*/ 12 h 12"/>
                  <a:gd name="T8" fmla="*/ 5 w 7"/>
                  <a:gd name="T9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2">
                    <a:moveTo>
                      <a:pt x="5" y="5"/>
                    </a:moveTo>
                    <a:cubicBezTo>
                      <a:pt x="4" y="2"/>
                      <a:pt x="2" y="0"/>
                      <a:pt x="1" y="1"/>
                    </a:cubicBezTo>
                    <a:cubicBezTo>
                      <a:pt x="0" y="2"/>
                      <a:pt x="0" y="5"/>
                      <a:pt x="1" y="8"/>
                    </a:cubicBezTo>
                    <a:cubicBezTo>
                      <a:pt x="2" y="11"/>
                      <a:pt x="4" y="12"/>
                      <a:pt x="5" y="12"/>
                    </a:cubicBezTo>
                    <a:cubicBezTo>
                      <a:pt x="7" y="11"/>
                      <a:pt x="7" y="8"/>
                      <a:pt x="5" y="5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2" name="Freeform 7"/>
              <p:cNvSpPr>
                <a:spLocks/>
              </p:cNvSpPr>
              <p:nvPr userDrawn="1"/>
            </p:nvSpPr>
            <p:spPr bwMode="auto">
              <a:xfrm>
                <a:off x="122" y="391"/>
                <a:ext cx="101" cy="80"/>
              </a:xfrm>
              <a:custGeom>
                <a:avLst/>
                <a:gdLst>
                  <a:gd name="T0" fmla="*/ 63 w 63"/>
                  <a:gd name="T1" fmla="*/ 34 h 50"/>
                  <a:gd name="T2" fmla="*/ 34 w 63"/>
                  <a:gd name="T3" fmla="*/ 31 h 50"/>
                  <a:gd name="T4" fmla="*/ 34 w 63"/>
                  <a:gd name="T5" fmla="*/ 31 h 50"/>
                  <a:gd name="T6" fmla="*/ 47 w 63"/>
                  <a:gd name="T7" fmla="*/ 20 h 50"/>
                  <a:gd name="T8" fmla="*/ 47 w 63"/>
                  <a:gd name="T9" fmla="*/ 20 h 50"/>
                  <a:gd name="T10" fmla="*/ 56 w 63"/>
                  <a:gd name="T11" fmla="*/ 21 h 50"/>
                  <a:gd name="T12" fmla="*/ 57 w 63"/>
                  <a:gd name="T13" fmla="*/ 20 h 50"/>
                  <a:gd name="T14" fmla="*/ 59 w 63"/>
                  <a:gd name="T15" fmla="*/ 19 h 50"/>
                  <a:gd name="T16" fmla="*/ 59 w 63"/>
                  <a:gd name="T17" fmla="*/ 19 h 50"/>
                  <a:gd name="T18" fmla="*/ 50 w 63"/>
                  <a:gd name="T19" fmla="*/ 16 h 50"/>
                  <a:gd name="T20" fmla="*/ 50 w 63"/>
                  <a:gd name="T21" fmla="*/ 16 h 50"/>
                  <a:gd name="T22" fmla="*/ 50 w 63"/>
                  <a:gd name="T23" fmla="*/ 0 h 50"/>
                  <a:gd name="T24" fmla="*/ 49 w 63"/>
                  <a:gd name="T25" fmla="*/ 0 h 50"/>
                  <a:gd name="T26" fmla="*/ 47 w 63"/>
                  <a:gd name="T27" fmla="*/ 1 h 50"/>
                  <a:gd name="T28" fmla="*/ 47 w 63"/>
                  <a:gd name="T29" fmla="*/ 2 h 50"/>
                  <a:gd name="T30" fmla="*/ 43 w 63"/>
                  <a:gd name="T31" fmla="*/ 14 h 50"/>
                  <a:gd name="T32" fmla="*/ 43 w 63"/>
                  <a:gd name="T33" fmla="*/ 14 h 50"/>
                  <a:gd name="T34" fmla="*/ 39 w 63"/>
                  <a:gd name="T35" fmla="*/ 13 h 50"/>
                  <a:gd name="T36" fmla="*/ 38 w 63"/>
                  <a:gd name="T37" fmla="*/ 13 h 50"/>
                  <a:gd name="T38" fmla="*/ 37 w 63"/>
                  <a:gd name="T39" fmla="*/ 14 h 50"/>
                  <a:gd name="T40" fmla="*/ 36 w 63"/>
                  <a:gd name="T41" fmla="*/ 14 h 50"/>
                  <a:gd name="T42" fmla="*/ 40 w 63"/>
                  <a:gd name="T43" fmla="*/ 18 h 50"/>
                  <a:gd name="T44" fmla="*/ 40 w 63"/>
                  <a:gd name="T45" fmla="*/ 18 h 50"/>
                  <a:gd name="T46" fmla="*/ 23 w 63"/>
                  <a:gd name="T47" fmla="*/ 27 h 50"/>
                  <a:gd name="T48" fmla="*/ 23 w 63"/>
                  <a:gd name="T49" fmla="*/ 27 h 50"/>
                  <a:gd name="T50" fmla="*/ 9 w 63"/>
                  <a:gd name="T51" fmla="*/ 17 h 50"/>
                  <a:gd name="T52" fmla="*/ 8 w 63"/>
                  <a:gd name="T53" fmla="*/ 17 h 50"/>
                  <a:gd name="T54" fmla="*/ 6 w 63"/>
                  <a:gd name="T55" fmla="*/ 18 h 50"/>
                  <a:gd name="T56" fmla="*/ 6 w 63"/>
                  <a:gd name="T57" fmla="*/ 18 h 50"/>
                  <a:gd name="T58" fmla="*/ 13 w 63"/>
                  <a:gd name="T59" fmla="*/ 32 h 50"/>
                  <a:gd name="T60" fmla="*/ 12 w 63"/>
                  <a:gd name="T61" fmla="*/ 32 h 50"/>
                  <a:gd name="T62" fmla="*/ 3 w 63"/>
                  <a:gd name="T63" fmla="*/ 39 h 50"/>
                  <a:gd name="T64" fmla="*/ 0 w 63"/>
                  <a:gd name="T65" fmla="*/ 46 h 50"/>
                  <a:gd name="T66" fmla="*/ 25 w 63"/>
                  <a:gd name="T67" fmla="*/ 37 h 50"/>
                  <a:gd name="T68" fmla="*/ 25 w 63"/>
                  <a:gd name="T69" fmla="*/ 36 h 50"/>
                  <a:gd name="T70" fmla="*/ 60 w 63"/>
                  <a:gd name="T71" fmla="*/ 36 h 50"/>
                  <a:gd name="T72" fmla="*/ 61 w 63"/>
                  <a:gd name="T73" fmla="*/ 36 h 50"/>
                  <a:gd name="T74" fmla="*/ 63 w 63"/>
                  <a:gd name="T75" fmla="*/ 35 h 50"/>
                  <a:gd name="T76" fmla="*/ 63 w 63"/>
                  <a:gd name="T77" fmla="*/ 34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63" h="50">
                    <a:moveTo>
                      <a:pt x="63" y="34"/>
                    </a:moveTo>
                    <a:cubicBezTo>
                      <a:pt x="34" y="31"/>
                      <a:pt x="34" y="31"/>
                      <a:pt x="34" y="31"/>
                    </a:cubicBezTo>
                    <a:cubicBezTo>
                      <a:pt x="34" y="31"/>
                      <a:pt x="33" y="31"/>
                      <a:pt x="34" y="31"/>
                    </a:cubicBezTo>
                    <a:cubicBezTo>
                      <a:pt x="34" y="30"/>
                      <a:pt x="47" y="20"/>
                      <a:pt x="47" y="20"/>
                    </a:cubicBezTo>
                    <a:cubicBezTo>
                      <a:pt x="47" y="20"/>
                      <a:pt x="47" y="20"/>
                      <a:pt x="47" y="20"/>
                    </a:cubicBezTo>
                    <a:cubicBezTo>
                      <a:pt x="48" y="20"/>
                      <a:pt x="54" y="21"/>
                      <a:pt x="56" y="21"/>
                    </a:cubicBezTo>
                    <a:cubicBezTo>
                      <a:pt x="56" y="21"/>
                      <a:pt x="57" y="20"/>
                      <a:pt x="57" y="20"/>
                    </a:cubicBezTo>
                    <a:cubicBezTo>
                      <a:pt x="57" y="20"/>
                      <a:pt x="58" y="20"/>
                      <a:pt x="59" y="19"/>
                    </a:cubicBezTo>
                    <a:cubicBezTo>
                      <a:pt x="59" y="19"/>
                      <a:pt x="59" y="19"/>
                      <a:pt x="59" y="19"/>
                    </a:cubicBezTo>
                    <a:cubicBezTo>
                      <a:pt x="59" y="19"/>
                      <a:pt x="51" y="17"/>
                      <a:pt x="50" y="16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14"/>
                      <a:pt x="50" y="1"/>
                      <a:pt x="50" y="0"/>
                    </a:cubicBezTo>
                    <a:cubicBezTo>
                      <a:pt x="50" y="0"/>
                      <a:pt x="49" y="0"/>
                      <a:pt x="49" y="0"/>
                    </a:cubicBezTo>
                    <a:cubicBezTo>
                      <a:pt x="49" y="0"/>
                      <a:pt x="48" y="1"/>
                      <a:pt x="47" y="1"/>
                    </a:cubicBezTo>
                    <a:cubicBezTo>
                      <a:pt x="47" y="1"/>
                      <a:pt x="47" y="2"/>
                      <a:pt x="47" y="2"/>
                    </a:cubicBezTo>
                    <a:cubicBezTo>
                      <a:pt x="46" y="3"/>
                      <a:pt x="43" y="13"/>
                      <a:pt x="43" y="14"/>
                    </a:cubicBezTo>
                    <a:cubicBezTo>
                      <a:pt x="43" y="14"/>
                      <a:pt x="43" y="14"/>
                      <a:pt x="43" y="14"/>
                    </a:cubicBezTo>
                    <a:cubicBezTo>
                      <a:pt x="42" y="14"/>
                      <a:pt x="40" y="13"/>
                      <a:pt x="39" y="13"/>
                    </a:cubicBezTo>
                    <a:cubicBezTo>
                      <a:pt x="39" y="13"/>
                      <a:pt x="39" y="13"/>
                      <a:pt x="38" y="13"/>
                    </a:cubicBezTo>
                    <a:cubicBezTo>
                      <a:pt x="38" y="13"/>
                      <a:pt x="37" y="13"/>
                      <a:pt x="37" y="14"/>
                    </a:cubicBezTo>
                    <a:cubicBezTo>
                      <a:pt x="36" y="14"/>
                      <a:pt x="36" y="14"/>
                      <a:pt x="36" y="14"/>
                    </a:cubicBezTo>
                    <a:cubicBezTo>
                      <a:pt x="37" y="14"/>
                      <a:pt x="40" y="18"/>
                      <a:pt x="40" y="18"/>
                    </a:cubicBezTo>
                    <a:cubicBezTo>
                      <a:pt x="40" y="18"/>
                      <a:pt x="40" y="18"/>
                      <a:pt x="40" y="18"/>
                    </a:cubicBezTo>
                    <a:cubicBezTo>
                      <a:pt x="23" y="27"/>
                      <a:pt x="23" y="27"/>
                      <a:pt x="23" y="27"/>
                    </a:cubicBezTo>
                    <a:cubicBezTo>
                      <a:pt x="23" y="27"/>
                      <a:pt x="23" y="27"/>
                      <a:pt x="23" y="27"/>
                    </a:cubicBezTo>
                    <a:cubicBezTo>
                      <a:pt x="22" y="26"/>
                      <a:pt x="10" y="18"/>
                      <a:pt x="9" y="17"/>
                    </a:cubicBezTo>
                    <a:cubicBezTo>
                      <a:pt x="9" y="17"/>
                      <a:pt x="9" y="17"/>
                      <a:pt x="8" y="17"/>
                    </a:cubicBezTo>
                    <a:cubicBezTo>
                      <a:pt x="8" y="17"/>
                      <a:pt x="7" y="17"/>
                      <a:pt x="6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8"/>
                      <a:pt x="13" y="32"/>
                      <a:pt x="13" y="32"/>
                    </a:cubicBezTo>
                    <a:cubicBezTo>
                      <a:pt x="13" y="32"/>
                      <a:pt x="13" y="32"/>
                      <a:pt x="12" y="32"/>
                    </a:cubicBezTo>
                    <a:cubicBezTo>
                      <a:pt x="11" y="33"/>
                      <a:pt x="3" y="36"/>
                      <a:pt x="3" y="39"/>
                    </a:cubicBezTo>
                    <a:cubicBezTo>
                      <a:pt x="2" y="40"/>
                      <a:pt x="0" y="44"/>
                      <a:pt x="0" y="46"/>
                    </a:cubicBezTo>
                    <a:cubicBezTo>
                      <a:pt x="1" y="50"/>
                      <a:pt x="22" y="38"/>
                      <a:pt x="25" y="37"/>
                    </a:cubicBezTo>
                    <a:cubicBezTo>
                      <a:pt x="25" y="36"/>
                      <a:pt x="25" y="36"/>
                      <a:pt x="25" y="36"/>
                    </a:cubicBezTo>
                    <a:cubicBezTo>
                      <a:pt x="29" y="36"/>
                      <a:pt x="58" y="36"/>
                      <a:pt x="60" y="36"/>
                    </a:cubicBezTo>
                    <a:cubicBezTo>
                      <a:pt x="61" y="36"/>
                      <a:pt x="61" y="36"/>
                      <a:pt x="61" y="36"/>
                    </a:cubicBezTo>
                    <a:cubicBezTo>
                      <a:pt x="61" y="36"/>
                      <a:pt x="62" y="35"/>
                      <a:pt x="63" y="35"/>
                    </a:cubicBezTo>
                    <a:cubicBezTo>
                      <a:pt x="63" y="34"/>
                      <a:pt x="63" y="34"/>
                      <a:pt x="63" y="34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3" name="Freeform 8"/>
              <p:cNvSpPr>
                <a:spLocks/>
              </p:cNvSpPr>
              <p:nvPr userDrawn="1"/>
            </p:nvSpPr>
            <p:spPr bwMode="auto">
              <a:xfrm>
                <a:off x="94" y="199"/>
                <a:ext cx="145" cy="160"/>
              </a:xfrm>
              <a:custGeom>
                <a:avLst/>
                <a:gdLst>
                  <a:gd name="T0" fmla="*/ 89 w 91"/>
                  <a:gd name="T1" fmla="*/ 89 h 100"/>
                  <a:gd name="T2" fmla="*/ 15 w 91"/>
                  <a:gd name="T3" fmla="*/ 38 h 100"/>
                  <a:gd name="T4" fmla="*/ 29 w 91"/>
                  <a:gd name="T5" fmla="*/ 12 h 100"/>
                  <a:gd name="T6" fmla="*/ 30 w 91"/>
                  <a:gd name="T7" fmla="*/ 11 h 100"/>
                  <a:gd name="T8" fmla="*/ 30 w 91"/>
                  <a:gd name="T9" fmla="*/ 1 h 100"/>
                  <a:gd name="T10" fmla="*/ 28 w 91"/>
                  <a:gd name="T11" fmla="*/ 0 h 100"/>
                  <a:gd name="T12" fmla="*/ 14 w 91"/>
                  <a:gd name="T13" fmla="*/ 10 h 100"/>
                  <a:gd name="T14" fmla="*/ 0 w 91"/>
                  <a:gd name="T15" fmla="*/ 39 h 100"/>
                  <a:gd name="T16" fmla="*/ 71 w 91"/>
                  <a:gd name="T17" fmla="*/ 100 h 100"/>
                  <a:gd name="T18" fmla="*/ 75 w 91"/>
                  <a:gd name="T19" fmla="*/ 100 h 100"/>
                  <a:gd name="T20" fmla="*/ 90 w 91"/>
                  <a:gd name="T21" fmla="*/ 91 h 100"/>
                  <a:gd name="T22" fmla="*/ 89 w 91"/>
                  <a:gd name="T23" fmla="*/ 89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1" h="100">
                    <a:moveTo>
                      <a:pt x="89" y="89"/>
                    </a:moveTo>
                    <a:cubicBezTo>
                      <a:pt x="48" y="85"/>
                      <a:pt x="15" y="64"/>
                      <a:pt x="15" y="38"/>
                    </a:cubicBezTo>
                    <a:cubicBezTo>
                      <a:pt x="15" y="28"/>
                      <a:pt x="20" y="20"/>
                      <a:pt x="29" y="12"/>
                    </a:cubicBezTo>
                    <a:cubicBezTo>
                      <a:pt x="29" y="12"/>
                      <a:pt x="30" y="11"/>
                      <a:pt x="30" y="11"/>
                    </a:cubicBezTo>
                    <a:cubicBezTo>
                      <a:pt x="30" y="1"/>
                      <a:pt x="30" y="1"/>
                      <a:pt x="30" y="1"/>
                    </a:cubicBezTo>
                    <a:cubicBezTo>
                      <a:pt x="30" y="0"/>
                      <a:pt x="29" y="0"/>
                      <a:pt x="28" y="0"/>
                    </a:cubicBezTo>
                    <a:cubicBezTo>
                      <a:pt x="22" y="4"/>
                      <a:pt x="17" y="8"/>
                      <a:pt x="14" y="10"/>
                    </a:cubicBezTo>
                    <a:cubicBezTo>
                      <a:pt x="3" y="21"/>
                      <a:pt x="0" y="28"/>
                      <a:pt x="0" y="39"/>
                    </a:cubicBezTo>
                    <a:cubicBezTo>
                      <a:pt x="0" y="67"/>
                      <a:pt x="30" y="93"/>
                      <a:pt x="71" y="100"/>
                    </a:cubicBezTo>
                    <a:cubicBezTo>
                      <a:pt x="73" y="100"/>
                      <a:pt x="74" y="100"/>
                      <a:pt x="75" y="100"/>
                    </a:cubicBezTo>
                    <a:cubicBezTo>
                      <a:pt x="77" y="99"/>
                      <a:pt x="90" y="91"/>
                      <a:pt x="90" y="91"/>
                    </a:cubicBezTo>
                    <a:cubicBezTo>
                      <a:pt x="91" y="90"/>
                      <a:pt x="91" y="89"/>
                      <a:pt x="89" y="8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4" name="Freeform 9"/>
              <p:cNvSpPr>
                <a:spLocks/>
              </p:cNvSpPr>
              <p:nvPr userDrawn="1"/>
            </p:nvSpPr>
            <p:spPr bwMode="auto">
              <a:xfrm>
                <a:off x="217" y="126"/>
                <a:ext cx="50" cy="29"/>
              </a:xfrm>
              <a:custGeom>
                <a:avLst/>
                <a:gdLst>
                  <a:gd name="T0" fmla="*/ 31 w 31"/>
                  <a:gd name="T1" fmla="*/ 1 h 18"/>
                  <a:gd name="T2" fmla="*/ 30 w 31"/>
                  <a:gd name="T3" fmla="*/ 0 h 18"/>
                  <a:gd name="T4" fmla="*/ 1 w 31"/>
                  <a:gd name="T5" fmla="*/ 17 h 18"/>
                  <a:gd name="T6" fmla="*/ 1 w 31"/>
                  <a:gd name="T7" fmla="*/ 18 h 18"/>
                  <a:gd name="T8" fmla="*/ 14 w 31"/>
                  <a:gd name="T9" fmla="*/ 18 h 18"/>
                  <a:gd name="T10" fmla="*/ 16 w 31"/>
                  <a:gd name="T11" fmla="*/ 18 h 18"/>
                  <a:gd name="T12" fmla="*/ 30 w 31"/>
                  <a:gd name="T13" fmla="*/ 9 h 18"/>
                  <a:gd name="T14" fmla="*/ 31 w 31"/>
                  <a:gd name="T15" fmla="*/ 7 h 18"/>
                  <a:gd name="T16" fmla="*/ 31 w 31"/>
                  <a:gd name="T17" fmla="*/ 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" h="18">
                    <a:moveTo>
                      <a:pt x="31" y="1"/>
                    </a:moveTo>
                    <a:cubicBezTo>
                      <a:pt x="31" y="1"/>
                      <a:pt x="31" y="0"/>
                      <a:pt x="30" y="0"/>
                    </a:cubicBezTo>
                    <a:cubicBezTo>
                      <a:pt x="28" y="2"/>
                      <a:pt x="16" y="9"/>
                      <a:pt x="1" y="17"/>
                    </a:cubicBezTo>
                    <a:cubicBezTo>
                      <a:pt x="0" y="17"/>
                      <a:pt x="0" y="18"/>
                      <a:pt x="1" y="18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5" y="18"/>
                      <a:pt x="15" y="18"/>
                      <a:pt x="16" y="18"/>
                    </a:cubicBezTo>
                    <a:cubicBezTo>
                      <a:pt x="23" y="13"/>
                      <a:pt x="28" y="10"/>
                      <a:pt x="30" y="9"/>
                    </a:cubicBezTo>
                    <a:cubicBezTo>
                      <a:pt x="31" y="8"/>
                      <a:pt x="31" y="7"/>
                      <a:pt x="31" y="7"/>
                    </a:cubicBezTo>
                    <a:cubicBezTo>
                      <a:pt x="31" y="7"/>
                      <a:pt x="31" y="1"/>
                      <a:pt x="31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5" name="Freeform 10"/>
              <p:cNvSpPr>
                <a:spLocks/>
              </p:cNvSpPr>
              <p:nvPr userDrawn="1"/>
            </p:nvSpPr>
            <p:spPr bwMode="auto">
              <a:xfrm>
                <a:off x="172" y="140"/>
                <a:ext cx="39" cy="51"/>
              </a:xfrm>
              <a:custGeom>
                <a:avLst/>
                <a:gdLst>
                  <a:gd name="T0" fmla="*/ 15 w 24"/>
                  <a:gd name="T1" fmla="*/ 1 h 32"/>
                  <a:gd name="T2" fmla="*/ 12 w 24"/>
                  <a:gd name="T3" fmla="*/ 0 h 32"/>
                  <a:gd name="T4" fmla="*/ 9 w 24"/>
                  <a:gd name="T5" fmla="*/ 1 h 32"/>
                  <a:gd name="T6" fmla="*/ 1 w 24"/>
                  <a:gd name="T7" fmla="*/ 14 h 32"/>
                  <a:gd name="T8" fmla="*/ 1 w 24"/>
                  <a:gd name="T9" fmla="*/ 18 h 32"/>
                  <a:gd name="T10" fmla="*/ 9 w 24"/>
                  <a:gd name="T11" fmla="*/ 30 h 32"/>
                  <a:gd name="T12" fmla="*/ 12 w 24"/>
                  <a:gd name="T13" fmla="*/ 32 h 32"/>
                  <a:gd name="T14" fmla="*/ 15 w 24"/>
                  <a:gd name="T15" fmla="*/ 30 h 32"/>
                  <a:gd name="T16" fmla="*/ 23 w 24"/>
                  <a:gd name="T17" fmla="*/ 18 h 32"/>
                  <a:gd name="T18" fmla="*/ 23 w 24"/>
                  <a:gd name="T19" fmla="*/ 14 h 32"/>
                  <a:gd name="T20" fmla="*/ 15 w 24"/>
                  <a:gd name="T21" fmla="*/ 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4" h="32">
                    <a:moveTo>
                      <a:pt x="15" y="1"/>
                    </a:moveTo>
                    <a:cubicBezTo>
                      <a:pt x="14" y="0"/>
                      <a:pt x="13" y="0"/>
                      <a:pt x="12" y="0"/>
                    </a:cubicBezTo>
                    <a:cubicBezTo>
                      <a:pt x="11" y="0"/>
                      <a:pt x="9" y="0"/>
                      <a:pt x="9" y="1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0" y="15"/>
                      <a:pt x="0" y="17"/>
                      <a:pt x="1" y="18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9" y="31"/>
                      <a:pt x="11" y="32"/>
                      <a:pt x="12" y="32"/>
                    </a:cubicBezTo>
                    <a:cubicBezTo>
                      <a:pt x="13" y="32"/>
                      <a:pt x="14" y="31"/>
                      <a:pt x="15" y="30"/>
                    </a:cubicBezTo>
                    <a:cubicBezTo>
                      <a:pt x="23" y="18"/>
                      <a:pt x="23" y="18"/>
                      <a:pt x="23" y="18"/>
                    </a:cubicBezTo>
                    <a:cubicBezTo>
                      <a:pt x="24" y="17"/>
                      <a:pt x="24" y="15"/>
                      <a:pt x="23" y="14"/>
                    </a:cubicBezTo>
                    <a:lnTo>
                      <a:pt x="15" y="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6" name="Freeform 11"/>
              <p:cNvSpPr>
                <a:spLocks/>
              </p:cNvSpPr>
              <p:nvPr userDrawn="1"/>
            </p:nvSpPr>
            <p:spPr bwMode="auto">
              <a:xfrm>
                <a:off x="211" y="169"/>
                <a:ext cx="33" cy="22"/>
              </a:xfrm>
              <a:custGeom>
                <a:avLst/>
                <a:gdLst>
                  <a:gd name="T0" fmla="*/ 20 w 21"/>
                  <a:gd name="T1" fmla="*/ 0 h 14"/>
                  <a:gd name="T2" fmla="*/ 11 w 21"/>
                  <a:gd name="T3" fmla="*/ 0 h 14"/>
                  <a:gd name="T4" fmla="*/ 9 w 21"/>
                  <a:gd name="T5" fmla="*/ 1 h 14"/>
                  <a:gd name="T6" fmla="*/ 1 w 21"/>
                  <a:gd name="T7" fmla="*/ 12 h 14"/>
                  <a:gd name="T8" fmla="*/ 1 w 21"/>
                  <a:gd name="T9" fmla="*/ 13 h 14"/>
                  <a:gd name="T10" fmla="*/ 2 w 21"/>
                  <a:gd name="T11" fmla="*/ 14 h 14"/>
                  <a:gd name="T12" fmla="*/ 9 w 21"/>
                  <a:gd name="T13" fmla="*/ 14 h 14"/>
                  <a:gd name="T14" fmla="*/ 10 w 21"/>
                  <a:gd name="T15" fmla="*/ 13 h 14"/>
                  <a:gd name="T16" fmla="*/ 21 w 21"/>
                  <a:gd name="T17" fmla="*/ 2 h 14"/>
                  <a:gd name="T18" fmla="*/ 21 w 21"/>
                  <a:gd name="T19" fmla="*/ 1 h 14"/>
                  <a:gd name="T20" fmla="*/ 20 w 21"/>
                  <a:gd name="T2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1" h="14">
                    <a:moveTo>
                      <a:pt x="20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10" y="0"/>
                      <a:pt x="10" y="0"/>
                      <a:pt x="9" y="1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0" y="12"/>
                      <a:pt x="0" y="13"/>
                      <a:pt x="1" y="13"/>
                    </a:cubicBezTo>
                    <a:cubicBezTo>
                      <a:pt x="1" y="14"/>
                      <a:pt x="1" y="14"/>
                      <a:pt x="2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4"/>
                      <a:pt x="10" y="13"/>
                    </a:cubicBezTo>
                    <a:cubicBezTo>
                      <a:pt x="21" y="2"/>
                      <a:pt x="21" y="2"/>
                      <a:pt x="21" y="2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1" y="0"/>
                      <a:pt x="20" y="0"/>
                      <a:pt x="2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7" name="Freeform 12"/>
              <p:cNvSpPr>
                <a:spLocks/>
              </p:cNvSpPr>
              <p:nvPr userDrawn="1"/>
            </p:nvSpPr>
            <p:spPr bwMode="auto">
              <a:xfrm>
                <a:off x="137" y="169"/>
                <a:ext cx="34" cy="22"/>
              </a:xfrm>
              <a:custGeom>
                <a:avLst/>
                <a:gdLst>
                  <a:gd name="T0" fmla="*/ 12 w 21"/>
                  <a:gd name="T1" fmla="*/ 1 h 14"/>
                  <a:gd name="T2" fmla="*/ 11 w 21"/>
                  <a:gd name="T3" fmla="*/ 0 h 14"/>
                  <a:gd name="T4" fmla="*/ 2 w 21"/>
                  <a:gd name="T5" fmla="*/ 0 h 14"/>
                  <a:gd name="T6" fmla="*/ 0 w 21"/>
                  <a:gd name="T7" fmla="*/ 1 h 14"/>
                  <a:gd name="T8" fmla="*/ 1 w 21"/>
                  <a:gd name="T9" fmla="*/ 2 h 14"/>
                  <a:gd name="T10" fmla="*/ 12 w 21"/>
                  <a:gd name="T11" fmla="*/ 13 h 14"/>
                  <a:gd name="T12" fmla="*/ 13 w 21"/>
                  <a:gd name="T13" fmla="*/ 14 h 14"/>
                  <a:gd name="T14" fmla="*/ 19 w 21"/>
                  <a:gd name="T15" fmla="*/ 14 h 14"/>
                  <a:gd name="T16" fmla="*/ 21 w 21"/>
                  <a:gd name="T17" fmla="*/ 13 h 14"/>
                  <a:gd name="T18" fmla="*/ 21 w 21"/>
                  <a:gd name="T19" fmla="*/ 12 h 14"/>
                  <a:gd name="T20" fmla="*/ 12 w 21"/>
                  <a:gd name="T21" fmla="*/ 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1" h="14">
                    <a:moveTo>
                      <a:pt x="12" y="1"/>
                    </a:moveTo>
                    <a:cubicBezTo>
                      <a:pt x="12" y="0"/>
                      <a:pt x="11" y="0"/>
                      <a:pt x="1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0" y="1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4"/>
                      <a:pt x="12" y="14"/>
                      <a:pt x="13" y="14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20" y="14"/>
                      <a:pt x="21" y="14"/>
                      <a:pt x="21" y="13"/>
                    </a:cubicBezTo>
                    <a:cubicBezTo>
                      <a:pt x="21" y="13"/>
                      <a:pt x="21" y="12"/>
                      <a:pt x="21" y="12"/>
                    </a:cubicBezTo>
                    <a:lnTo>
                      <a:pt x="12" y="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8" name="Freeform 13"/>
              <p:cNvSpPr>
                <a:spLocks/>
              </p:cNvSpPr>
              <p:nvPr userDrawn="1"/>
            </p:nvSpPr>
            <p:spPr bwMode="auto">
              <a:xfrm>
                <a:off x="215" y="172"/>
                <a:ext cx="173" cy="235"/>
              </a:xfrm>
              <a:custGeom>
                <a:avLst/>
                <a:gdLst>
                  <a:gd name="T0" fmla="*/ 93 w 108"/>
                  <a:gd name="T1" fmla="*/ 63 h 147"/>
                  <a:gd name="T2" fmla="*/ 66 w 108"/>
                  <a:gd name="T3" fmla="*/ 98 h 147"/>
                  <a:gd name="T4" fmla="*/ 1 w 108"/>
                  <a:gd name="T5" fmla="*/ 138 h 147"/>
                  <a:gd name="T6" fmla="*/ 0 w 108"/>
                  <a:gd name="T7" fmla="*/ 139 h 147"/>
                  <a:gd name="T8" fmla="*/ 0 w 108"/>
                  <a:gd name="T9" fmla="*/ 146 h 147"/>
                  <a:gd name="T10" fmla="*/ 1 w 108"/>
                  <a:gd name="T11" fmla="*/ 147 h 147"/>
                  <a:gd name="T12" fmla="*/ 94 w 108"/>
                  <a:gd name="T13" fmla="*/ 90 h 147"/>
                  <a:gd name="T14" fmla="*/ 108 w 108"/>
                  <a:gd name="T15" fmla="*/ 62 h 147"/>
                  <a:gd name="T16" fmla="*/ 37 w 108"/>
                  <a:gd name="T17" fmla="*/ 1 h 147"/>
                  <a:gd name="T18" fmla="*/ 33 w 108"/>
                  <a:gd name="T19" fmla="*/ 1 h 147"/>
                  <a:gd name="T20" fmla="*/ 18 w 108"/>
                  <a:gd name="T21" fmla="*/ 10 h 147"/>
                  <a:gd name="T22" fmla="*/ 19 w 108"/>
                  <a:gd name="T23" fmla="*/ 12 h 147"/>
                  <a:gd name="T24" fmla="*/ 93 w 108"/>
                  <a:gd name="T25" fmla="*/ 63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8" h="147">
                    <a:moveTo>
                      <a:pt x="93" y="63"/>
                    </a:moveTo>
                    <a:cubicBezTo>
                      <a:pt x="93" y="77"/>
                      <a:pt x="83" y="87"/>
                      <a:pt x="66" y="98"/>
                    </a:cubicBezTo>
                    <a:cubicBezTo>
                      <a:pt x="51" y="108"/>
                      <a:pt x="7" y="134"/>
                      <a:pt x="1" y="138"/>
                    </a:cubicBezTo>
                    <a:cubicBezTo>
                      <a:pt x="0" y="139"/>
                      <a:pt x="0" y="139"/>
                      <a:pt x="0" y="139"/>
                    </a:cubicBezTo>
                    <a:cubicBezTo>
                      <a:pt x="0" y="139"/>
                      <a:pt x="0" y="145"/>
                      <a:pt x="0" y="146"/>
                    </a:cubicBezTo>
                    <a:cubicBezTo>
                      <a:pt x="0" y="146"/>
                      <a:pt x="0" y="147"/>
                      <a:pt x="1" y="147"/>
                    </a:cubicBezTo>
                    <a:cubicBezTo>
                      <a:pt x="7" y="142"/>
                      <a:pt x="78" y="104"/>
                      <a:pt x="94" y="90"/>
                    </a:cubicBezTo>
                    <a:cubicBezTo>
                      <a:pt x="105" y="80"/>
                      <a:pt x="108" y="72"/>
                      <a:pt x="108" y="62"/>
                    </a:cubicBezTo>
                    <a:cubicBezTo>
                      <a:pt x="108" y="34"/>
                      <a:pt x="78" y="8"/>
                      <a:pt x="37" y="1"/>
                    </a:cubicBezTo>
                    <a:cubicBezTo>
                      <a:pt x="35" y="0"/>
                      <a:pt x="34" y="1"/>
                      <a:pt x="33" y="1"/>
                    </a:cubicBezTo>
                    <a:cubicBezTo>
                      <a:pt x="31" y="2"/>
                      <a:pt x="18" y="10"/>
                      <a:pt x="18" y="10"/>
                    </a:cubicBezTo>
                    <a:cubicBezTo>
                      <a:pt x="17" y="11"/>
                      <a:pt x="17" y="12"/>
                      <a:pt x="19" y="12"/>
                    </a:cubicBezTo>
                    <a:cubicBezTo>
                      <a:pt x="60" y="15"/>
                      <a:pt x="93" y="37"/>
                      <a:pt x="93" y="63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9" name="Freeform 14"/>
              <p:cNvSpPr>
                <a:spLocks noEditPoints="1"/>
              </p:cNvSpPr>
              <p:nvPr userDrawn="1"/>
            </p:nvSpPr>
            <p:spPr bwMode="auto">
              <a:xfrm>
                <a:off x="158" y="214"/>
                <a:ext cx="166" cy="91"/>
              </a:xfrm>
              <a:custGeom>
                <a:avLst/>
                <a:gdLst>
                  <a:gd name="T0" fmla="*/ 36 w 104"/>
                  <a:gd name="T1" fmla="*/ 56 h 57"/>
                  <a:gd name="T2" fmla="*/ 42 w 104"/>
                  <a:gd name="T3" fmla="*/ 56 h 57"/>
                  <a:gd name="T4" fmla="*/ 42 w 104"/>
                  <a:gd name="T5" fmla="*/ 33 h 57"/>
                  <a:gd name="T6" fmla="*/ 21 w 104"/>
                  <a:gd name="T7" fmla="*/ 13 h 57"/>
                  <a:gd name="T8" fmla="*/ 12 w 104"/>
                  <a:gd name="T9" fmla="*/ 16 h 57"/>
                  <a:gd name="T10" fmla="*/ 5 w 104"/>
                  <a:gd name="T11" fmla="*/ 13 h 57"/>
                  <a:gd name="T12" fmla="*/ 0 w 104"/>
                  <a:gd name="T13" fmla="*/ 13 h 57"/>
                  <a:gd name="T14" fmla="*/ 0 w 104"/>
                  <a:gd name="T15" fmla="*/ 47 h 57"/>
                  <a:gd name="T16" fmla="*/ 9 w 104"/>
                  <a:gd name="T17" fmla="*/ 56 h 57"/>
                  <a:gd name="T18" fmla="*/ 14 w 104"/>
                  <a:gd name="T19" fmla="*/ 56 h 57"/>
                  <a:gd name="T20" fmla="*/ 14 w 104"/>
                  <a:gd name="T21" fmla="*/ 33 h 57"/>
                  <a:gd name="T22" fmla="*/ 20 w 104"/>
                  <a:gd name="T23" fmla="*/ 25 h 57"/>
                  <a:gd name="T24" fmla="*/ 27 w 104"/>
                  <a:gd name="T25" fmla="*/ 33 h 57"/>
                  <a:gd name="T26" fmla="*/ 27 w 104"/>
                  <a:gd name="T27" fmla="*/ 47 h 57"/>
                  <a:gd name="T28" fmla="*/ 36 w 104"/>
                  <a:gd name="T29" fmla="*/ 56 h 57"/>
                  <a:gd name="T30" fmla="*/ 74 w 104"/>
                  <a:gd name="T31" fmla="*/ 50 h 57"/>
                  <a:gd name="T32" fmla="*/ 74 w 104"/>
                  <a:gd name="T33" fmla="*/ 45 h 57"/>
                  <a:gd name="T34" fmla="*/ 70 w 104"/>
                  <a:gd name="T35" fmla="*/ 45 h 57"/>
                  <a:gd name="T36" fmla="*/ 64 w 104"/>
                  <a:gd name="T37" fmla="*/ 40 h 57"/>
                  <a:gd name="T38" fmla="*/ 64 w 104"/>
                  <a:gd name="T39" fmla="*/ 10 h 57"/>
                  <a:gd name="T40" fmla="*/ 55 w 104"/>
                  <a:gd name="T41" fmla="*/ 0 h 57"/>
                  <a:gd name="T42" fmla="*/ 50 w 104"/>
                  <a:gd name="T43" fmla="*/ 0 h 57"/>
                  <a:gd name="T44" fmla="*/ 50 w 104"/>
                  <a:gd name="T45" fmla="*/ 42 h 57"/>
                  <a:gd name="T46" fmla="*/ 64 w 104"/>
                  <a:gd name="T47" fmla="*/ 57 h 57"/>
                  <a:gd name="T48" fmla="*/ 74 w 104"/>
                  <a:gd name="T49" fmla="*/ 50 h 57"/>
                  <a:gd name="T50" fmla="*/ 104 w 104"/>
                  <a:gd name="T51" fmla="*/ 25 h 57"/>
                  <a:gd name="T52" fmla="*/ 104 w 104"/>
                  <a:gd name="T53" fmla="*/ 20 h 57"/>
                  <a:gd name="T54" fmla="*/ 93 w 104"/>
                  <a:gd name="T55" fmla="*/ 13 h 57"/>
                  <a:gd name="T56" fmla="*/ 78 w 104"/>
                  <a:gd name="T57" fmla="*/ 28 h 57"/>
                  <a:gd name="T58" fmla="*/ 78 w 104"/>
                  <a:gd name="T59" fmla="*/ 46 h 57"/>
                  <a:gd name="T60" fmla="*/ 88 w 104"/>
                  <a:gd name="T61" fmla="*/ 56 h 57"/>
                  <a:gd name="T62" fmla="*/ 92 w 104"/>
                  <a:gd name="T63" fmla="*/ 56 h 57"/>
                  <a:gd name="T64" fmla="*/ 92 w 104"/>
                  <a:gd name="T65" fmla="*/ 31 h 57"/>
                  <a:gd name="T66" fmla="*/ 98 w 104"/>
                  <a:gd name="T67" fmla="*/ 24 h 57"/>
                  <a:gd name="T68" fmla="*/ 103 w 104"/>
                  <a:gd name="T69" fmla="*/ 25 h 57"/>
                  <a:gd name="T70" fmla="*/ 104 w 104"/>
                  <a:gd name="T71" fmla="*/ 25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04" h="57">
                    <a:moveTo>
                      <a:pt x="36" y="56"/>
                    </a:moveTo>
                    <a:cubicBezTo>
                      <a:pt x="42" y="56"/>
                      <a:pt x="42" y="56"/>
                      <a:pt x="42" y="56"/>
                    </a:cubicBezTo>
                    <a:cubicBezTo>
                      <a:pt x="42" y="33"/>
                      <a:pt x="42" y="33"/>
                      <a:pt x="42" y="33"/>
                    </a:cubicBezTo>
                    <a:cubicBezTo>
                      <a:pt x="42" y="21"/>
                      <a:pt x="36" y="12"/>
                      <a:pt x="21" y="13"/>
                    </a:cubicBezTo>
                    <a:cubicBezTo>
                      <a:pt x="17" y="13"/>
                      <a:pt x="12" y="16"/>
                      <a:pt x="12" y="16"/>
                    </a:cubicBezTo>
                    <a:cubicBezTo>
                      <a:pt x="10" y="14"/>
                      <a:pt x="8" y="13"/>
                      <a:pt x="5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0" y="53"/>
                      <a:pt x="3" y="56"/>
                      <a:pt x="9" y="56"/>
                    </a:cubicBezTo>
                    <a:cubicBezTo>
                      <a:pt x="14" y="56"/>
                      <a:pt x="14" y="56"/>
                      <a:pt x="14" y="56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27"/>
                      <a:pt x="16" y="25"/>
                      <a:pt x="20" y="25"/>
                    </a:cubicBezTo>
                    <a:cubicBezTo>
                      <a:pt x="25" y="25"/>
                      <a:pt x="27" y="27"/>
                      <a:pt x="27" y="33"/>
                    </a:cubicBezTo>
                    <a:cubicBezTo>
                      <a:pt x="27" y="47"/>
                      <a:pt x="27" y="47"/>
                      <a:pt x="27" y="47"/>
                    </a:cubicBezTo>
                    <a:cubicBezTo>
                      <a:pt x="27" y="54"/>
                      <a:pt x="29" y="56"/>
                      <a:pt x="36" y="56"/>
                    </a:cubicBezTo>
                    <a:moveTo>
                      <a:pt x="74" y="50"/>
                    </a:moveTo>
                    <a:cubicBezTo>
                      <a:pt x="74" y="45"/>
                      <a:pt x="74" y="45"/>
                      <a:pt x="74" y="45"/>
                    </a:cubicBezTo>
                    <a:cubicBezTo>
                      <a:pt x="70" y="45"/>
                      <a:pt x="70" y="45"/>
                      <a:pt x="70" y="45"/>
                    </a:cubicBezTo>
                    <a:cubicBezTo>
                      <a:pt x="66" y="45"/>
                      <a:pt x="64" y="44"/>
                      <a:pt x="64" y="40"/>
                    </a:cubicBezTo>
                    <a:cubicBezTo>
                      <a:pt x="64" y="10"/>
                      <a:pt x="64" y="10"/>
                      <a:pt x="64" y="10"/>
                    </a:cubicBezTo>
                    <a:cubicBezTo>
                      <a:pt x="64" y="3"/>
                      <a:pt x="61" y="0"/>
                      <a:pt x="55" y="0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50" y="42"/>
                      <a:pt x="50" y="42"/>
                      <a:pt x="50" y="42"/>
                    </a:cubicBezTo>
                    <a:cubicBezTo>
                      <a:pt x="50" y="52"/>
                      <a:pt x="56" y="57"/>
                      <a:pt x="64" y="57"/>
                    </a:cubicBezTo>
                    <a:cubicBezTo>
                      <a:pt x="69" y="57"/>
                      <a:pt x="74" y="55"/>
                      <a:pt x="74" y="50"/>
                    </a:cubicBezTo>
                    <a:moveTo>
                      <a:pt x="104" y="25"/>
                    </a:moveTo>
                    <a:cubicBezTo>
                      <a:pt x="104" y="20"/>
                      <a:pt x="104" y="20"/>
                      <a:pt x="104" y="20"/>
                    </a:cubicBezTo>
                    <a:cubicBezTo>
                      <a:pt x="104" y="16"/>
                      <a:pt x="100" y="13"/>
                      <a:pt x="93" y="13"/>
                    </a:cubicBezTo>
                    <a:cubicBezTo>
                      <a:pt x="84" y="13"/>
                      <a:pt x="78" y="20"/>
                      <a:pt x="78" y="28"/>
                    </a:cubicBezTo>
                    <a:cubicBezTo>
                      <a:pt x="78" y="46"/>
                      <a:pt x="78" y="46"/>
                      <a:pt x="78" y="46"/>
                    </a:cubicBezTo>
                    <a:cubicBezTo>
                      <a:pt x="78" y="53"/>
                      <a:pt x="82" y="56"/>
                      <a:pt x="88" y="56"/>
                    </a:cubicBezTo>
                    <a:cubicBezTo>
                      <a:pt x="92" y="56"/>
                      <a:pt x="92" y="56"/>
                      <a:pt x="92" y="56"/>
                    </a:cubicBezTo>
                    <a:cubicBezTo>
                      <a:pt x="92" y="31"/>
                      <a:pt x="92" y="31"/>
                      <a:pt x="92" y="31"/>
                    </a:cubicBezTo>
                    <a:cubicBezTo>
                      <a:pt x="92" y="26"/>
                      <a:pt x="95" y="24"/>
                      <a:pt x="98" y="24"/>
                    </a:cubicBezTo>
                    <a:cubicBezTo>
                      <a:pt x="100" y="24"/>
                      <a:pt x="102" y="24"/>
                      <a:pt x="103" y="25"/>
                    </a:cubicBezTo>
                    <a:lnTo>
                      <a:pt x="104" y="2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0" name="Freeform 15"/>
              <p:cNvSpPr>
                <a:spLocks/>
              </p:cNvSpPr>
              <p:nvPr userDrawn="1"/>
            </p:nvSpPr>
            <p:spPr bwMode="auto">
              <a:xfrm>
                <a:off x="154" y="199"/>
                <a:ext cx="73" cy="13"/>
              </a:xfrm>
              <a:custGeom>
                <a:avLst/>
                <a:gdLst>
                  <a:gd name="T0" fmla="*/ 44 w 45"/>
                  <a:gd name="T1" fmla="*/ 1 h 8"/>
                  <a:gd name="T2" fmla="*/ 43 w 45"/>
                  <a:gd name="T3" fmla="*/ 0 h 8"/>
                  <a:gd name="T4" fmla="*/ 2 w 45"/>
                  <a:gd name="T5" fmla="*/ 0 h 8"/>
                  <a:gd name="T6" fmla="*/ 1 w 45"/>
                  <a:gd name="T7" fmla="*/ 1 h 8"/>
                  <a:gd name="T8" fmla="*/ 1 w 45"/>
                  <a:gd name="T9" fmla="*/ 2 h 8"/>
                  <a:gd name="T10" fmla="*/ 2 w 45"/>
                  <a:gd name="T11" fmla="*/ 7 h 8"/>
                  <a:gd name="T12" fmla="*/ 3 w 45"/>
                  <a:gd name="T13" fmla="*/ 8 h 8"/>
                  <a:gd name="T14" fmla="*/ 42 w 45"/>
                  <a:gd name="T15" fmla="*/ 8 h 8"/>
                  <a:gd name="T16" fmla="*/ 43 w 45"/>
                  <a:gd name="T17" fmla="*/ 7 h 8"/>
                  <a:gd name="T18" fmla="*/ 45 w 45"/>
                  <a:gd name="T19" fmla="*/ 2 h 8"/>
                  <a:gd name="T20" fmla="*/ 44 w 45"/>
                  <a:gd name="T21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5" h="8">
                    <a:moveTo>
                      <a:pt x="44" y="1"/>
                    </a:moveTo>
                    <a:cubicBezTo>
                      <a:pt x="44" y="0"/>
                      <a:pt x="44" y="0"/>
                      <a:pt x="4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1"/>
                    </a:cubicBezTo>
                    <a:cubicBezTo>
                      <a:pt x="1" y="1"/>
                      <a:pt x="0" y="2"/>
                      <a:pt x="1" y="2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3" y="8"/>
                      <a:pt x="3" y="8"/>
                    </a:cubicBezTo>
                    <a:cubicBezTo>
                      <a:pt x="42" y="8"/>
                      <a:pt x="42" y="8"/>
                      <a:pt x="42" y="8"/>
                    </a:cubicBezTo>
                    <a:cubicBezTo>
                      <a:pt x="42" y="8"/>
                      <a:pt x="43" y="7"/>
                      <a:pt x="43" y="7"/>
                    </a:cubicBezTo>
                    <a:cubicBezTo>
                      <a:pt x="45" y="2"/>
                      <a:pt x="45" y="2"/>
                      <a:pt x="45" y="2"/>
                    </a:cubicBezTo>
                    <a:cubicBezTo>
                      <a:pt x="45" y="2"/>
                      <a:pt x="45" y="1"/>
                      <a:pt x="44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1" name="Freeform 16"/>
              <p:cNvSpPr>
                <a:spLocks/>
              </p:cNvSpPr>
              <p:nvPr userDrawn="1"/>
            </p:nvSpPr>
            <p:spPr bwMode="auto">
              <a:xfrm>
                <a:off x="154" y="199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009F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2" name="Oval 17"/>
              <p:cNvSpPr>
                <a:spLocks noChangeArrowheads="1"/>
              </p:cNvSpPr>
              <p:nvPr userDrawn="1"/>
            </p:nvSpPr>
            <p:spPr bwMode="auto">
              <a:xfrm>
                <a:off x="182" y="126"/>
                <a:ext cx="17" cy="1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98082613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dark blue">
    <p:bg bwMode="gray"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© Royal NLR 2022</a:t>
            </a:r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15EBE98-414E-493A-9124-68D86CEA4F8A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576787" y="594779"/>
            <a:ext cx="8094138" cy="46166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nl-NL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576788" y="1457553"/>
            <a:ext cx="7989363" cy="325446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l-NL" noProof="0" dirty="0"/>
          </a:p>
        </p:txBody>
      </p:sp>
      <p:grpSp>
        <p:nvGrpSpPr>
          <p:cNvPr id="7" name="Group 6"/>
          <p:cNvGrpSpPr/>
          <p:nvPr userDrawn="1"/>
        </p:nvGrpSpPr>
        <p:grpSpPr bwMode="gray">
          <a:xfrm>
            <a:off x="146528" y="128267"/>
            <a:ext cx="465717" cy="560654"/>
            <a:chOff x="146527" y="142518"/>
            <a:chExt cx="465717" cy="622949"/>
          </a:xfrm>
        </p:grpSpPr>
        <p:sp>
          <p:nvSpPr>
            <p:cNvPr id="8" name="Freeform 6"/>
            <p:cNvSpPr>
              <a:spLocks noEditPoints="1"/>
            </p:cNvSpPr>
            <p:nvPr/>
          </p:nvSpPr>
          <p:spPr bwMode="gray">
            <a:xfrm>
              <a:off x="246750" y="357217"/>
              <a:ext cx="263431" cy="144359"/>
            </a:xfrm>
            <a:custGeom>
              <a:avLst/>
              <a:gdLst>
                <a:gd name="T0" fmla="*/ 114 w 331"/>
                <a:gd name="T1" fmla="*/ 179 h 181"/>
                <a:gd name="T2" fmla="*/ 134 w 331"/>
                <a:gd name="T3" fmla="*/ 179 h 181"/>
                <a:gd name="T4" fmla="*/ 134 w 331"/>
                <a:gd name="T5" fmla="*/ 106 h 181"/>
                <a:gd name="T6" fmla="*/ 67 w 331"/>
                <a:gd name="T7" fmla="*/ 42 h 181"/>
                <a:gd name="T8" fmla="*/ 39 w 331"/>
                <a:gd name="T9" fmla="*/ 51 h 181"/>
                <a:gd name="T10" fmla="*/ 16 w 331"/>
                <a:gd name="T11" fmla="*/ 43 h 181"/>
                <a:gd name="T12" fmla="*/ 0 w 331"/>
                <a:gd name="T13" fmla="*/ 43 h 181"/>
                <a:gd name="T14" fmla="*/ 0 w 331"/>
                <a:gd name="T15" fmla="*/ 152 h 181"/>
                <a:gd name="T16" fmla="*/ 30 w 331"/>
                <a:gd name="T17" fmla="*/ 179 h 181"/>
                <a:gd name="T18" fmla="*/ 46 w 331"/>
                <a:gd name="T19" fmla="*/ 179 h 181"/>
                <a:gd name="T20" fmla="*/ 46 w 331"/>
                <a:gd name="T21" fmla="*/ 104 h 181"/>
                <a:gd name="T22" fmla="*/ 66 w 331"/>
                <a:gd name="T23" fmla="*/ 79 h 181"/>
                <a:gd name="T24" fmla="*/ 88 w 331"/>
                <a:gd name="T25" fmla="*/ 105 h 181"/>
                <a:gd name="T26" fmla="*/ 88 w 331"/>
                <a:gd name="T27" fmla="*/ 152 h 181"/>
                <a:gd name="T28" fmla="*/ 114 w 331"/>
                <a:gd name="T29" fmla="*/ 179 h 181"/>
                <a:gd name="T30" fmla="*/ 235 w 331"/>
                <a:gd name="T31" fmla="*/ 159 h 181"/>
                <a:gd name="T32" fmla="*/ 235 w 331"/>
                <a:gd name="T33" fmla="*/ 143 h 181"/>
                <a:gd name="T34" fmla="*/ 225 w 331"/>
                <a:gd name="T35" fmla="*/ 143 h 181"/>
                <a:gd name="T36" fmla="*/ 206 w 331"/>
                <a:gd name="T37" fmla="*/ 128 h 181"/>
                <a:gd name="T38" fmla="*/ 206 w 331"/>
                <a:gd name="T39" fmla="*/ 32 h 181"/>
                <a:gd name="T40" fmla="*/ 176 w 331"/>
                <a:gd name="T41" fmla="*/ 0 h 181"/>
                <a:gd name="T42" fmla="*/ 160 w 331"/>
                <a:gd name="T43" fmla="*/ 0 h 181"/>
                <a:gd name="T44" fmla="*/ 160 w 331"/>
                <a:gd name="T45" fmla="*/ 135 h 181"/>
                <a:gd name="T46" fmla="*/ 205 w 331"/>
                <a:gd name="T47" fmla="*/ 181 h 181"/>
                <a:gd name="T48" fmla="*/ 235 w 331"/>
                <a:gd name="T49" fmla="*/ 159 h 181"/>
                <a:gd name="T50" fmla="*/ 331 w 331"/>
                <a:gd name="T51" fmla="*/ 80 h 181"/>
                <a:gd name="T52" fmla="*/ 331 w 331"/>
                <a:gd name="T53" fmla="*/ 63 h 181"/>
                <a:gd name="T54" fmla="*/ 298 w 331"/>
                <a:gd name="T55" fmla="*/ 42 h 181"/>
                <a:gd name="T56" fmla="*/ 250 w 331"/>
                <a:gd name="T57" fmla="*/ 90 h 181"/>
                <a:gd name="T58" fmla="*/ 250 w 331"/>
                <a:gd name="T59" fmla="*/ 147 h 181"/>
                <a:gd name="T60" fmla="*/ 281 w 331"/>
                <a:gd name="T61" fmla="*/ 179 h 181"/>
                <a:gd name="T62" fmla="*/ 294 w 331"/>
                <a:gd name="T63" fmla="*/ 179 h 181"/>
                <a:gd name="T64" fmla="*/ 294 w 331"/>
                <a:gd name="T65" fmla="*/ 99 h 181"/>
                <a:gd name="T66" fmla="*/ 314 w 331"/>
                <a:gd name="T67" fmla="*/ 78 h 181"/>
                <a:gd name="T68" fmla="*/ 330 w 331"/>
                <a:gd name="T69" fmla="*/ 80 h 181"/>
                <a:gd name="T70" fmla="*/ 331 w 331"/>
                <a:gd name="T71" fmla="*/ 8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31" h="181">
                  <a:moveTo>
                    <a:pt x="114" y="179"/>
                  </a:moveTo>
                  <a:cubicBezTo>
                    <a:pt x="134" y="179"/>
                    <a:pt x="134" y="179"/>
                    <a:pt x="134" y="179"/>
                  </a:cubicBezTo>
                  <a:cubicBezTo>
                    <a:pt x="134" y="106"/>
                    <a:pt x="134" y="106"/>
                    <a:pt x="134" y="106"/>
                  </a:cubicBezTo>
                  <a:cubicBezTo>
                    <a:pt x="134" y="67"/>
                    <a:pt x="114" y="39"/>
                    <a:pt x="67" y="42"/>
                  </a:cubicBezTo>
                  <a:cubicBezTo>
                    <a:pt x="55" y="43"/>
                    <a:pt x="40" y="51"/>
                    <a:pt x="39" y="51"/>
                  </a:cubicBezTo>
                  <a:cubicBezTo>
                    <a:pt x="34" y="46"/>
                    <a:pt x="26" y="43"/>
                    <a:pt x="16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0" y="171"/>
                    <a:pt x="11" y="179"/>
                    <a:pt x="30" y="179"/>
                  </a:cubicBezTo>
                  <a:cubicBezTo>
                    <a:pt x="46" y="179"/>
                    <a:pt x="46" y="179"/>
                    <a:pt x="46" y="179"/>
                  </a:cubicBezTo>
                  <a:cubicBezTo>
                    <a:pt x="46" y="104"/>
                    <a:pt x="46" y="104"/>
                    <a:pt x="46" y="104"/>
                  </a:cubicBezTo>
                  <a:cubicBezTo>
                    <a:pt x="46" y="88"/>
                    <a:pt x="53" y="79"/>
                    <a:pt x="66" y="79"/>
                  </a:cubicBezTo>
                  <a:cubicBezTo>
                    <a:pt x="82" y="79"/>
                    <a:pt x="88" y="87"/>
                    <a:pt x="88" y="105"/>
                  </a:cubicBezTo>
                  <a:cubicBezTo>
                    <a:pt x="88" y="152"/>
                    <a:pt x="88" y="152"/>
                    <a:pt x="88" y="152"/>
                  </a:cubicBezTo>
                  <a:cubicBezTo>
                    <a:pt x="88" y="172"/>
                    <a:pt x="94" y="179"/>
                    <a:pt x="114" y="179"/>
                  </a:cubicBezTo>
                  <a:moveTo>
                    <a:pt x="235" y="159"/>
                  </a:moveTo>
                  <a:cubicBezTo>
                    <a:pt x="235" y="143"/>
                    <a:pt x="235" y="143"/>
                    <a:pt x="235" y="143"/>
                  </a:cubicBezTo>
                  <a:cubicBezTo>
                    <a:pt x="225" y="143"/>
                    <a:pt x="225" y="143"/>
                    <a:pt x="225" y="143"/>
                  </a:cubicBezTo>
                  <a:cubicBezTo>
                    <a:pt x="212" y="143"/>
                    <a:pt x="206" y="140"/>
                    <a:pt x="206" y="128"/>
                  </a:cubicBezTo>
                  <a:cubicBezTo>
                    <a:pt x="206" y="32"/>
                    <a:pt x="206" y="32"/>
                    <a:pt x="206" y="32"/>
                  </a:cubicBezTo>
                  <a:cubicBezTo>
                    <a:pt x="206" y="9"/>
                    <a:pt x="196" y="0"/>
                    <a:pt x="176" y="0"/>
                  </a:cubicBezTo>
                  <a:cubicBezTo>
                    <a:pt x="160" y="0"/>
                    <a:pt x="160" y="0"/>
                    <a:pt x="160" y="0"/>
                  </a:cubicBezTo>
                  <a:cubicBezTo>
                    <a:pt x="160" y="135"/>
                    <a:pt x="160" y="135"/>
                    <a:pt x="160" y="135"/>
                  </a:cubicBezTo>
                  <a:cubicBezTo>
                    <a:pt x="160" y="166"/>
                    <a:pt x="181" y="181"/>
                    <a:pt x="205" y="181"/>
                  </a:cubicBezTo>
                  <a:cubicBezTo>
                    <a:pt x="220" y="181"/>
                    <a:pt x="235" y="176"/>
                    <a:pt x="235" y="159"/>
                  </a:cubicBezTo>
                  <a:moveTo>
                    <a:pt x="331" y="80"/>
                  </a:moveTo>
                  <a:cubicBezTo>
                    <a:pt x="331" y="63"/>
                    <a:pt x="331" y="63"/>
                    <a:pt x="331" y="63"/>
                  </a:cubicBezTo>
                  <a:cubicBezTo>
                    <a:pt x="331" y="51"/>
                    <a:pt x="321" y="42"/>
                    <a:pt x="298" y="42"/>
                  </a:cubicBezTo>
                  <a:cubicBezTo>
                    <a:pt x="268" y="42"/>
                    <a:pt x="250" y="63"/>
                    <a:pt x="250" y="90"/>
                  </a:cubicBezTo>
                  <a:cubicBezTo>
                    <a:pt x="250" y="147"/>
                    <a:pt x="250" y="147"/>
                    <a:pt x="250" y="147"/>
                  </a:cubicBezTo>
                  <a:cubicBezTo>
                    <a:pt x="250" y="170"/>
                    <a:pt x="262" y="179"/>
                    <a:pt x="281" y="179"/>
                  </a:cubicBezTo>
                  <a:cubicBezTo>
                    <a:pt x="294" y="179"/>
                    <a:pt x="294" y="179"/>
                    <a:pt x="294" y="179"/>
                  </a:cubicBezTo>
                  <a:cubicBezTo>
                    <a:pt x="294" y="99"/>
                    <a:pt x="294" y="99"/>
                    <a:pt x="294" y="99"/>
                  </a:cubicBezTo>
                  <a:cubicBezTo>
                    <a:pt x="294" y="83"/>
                    <a:pt x="303" y="78"/>
                    <a:pt x="314" y="78"/>
                  </a:cubicBezTo>
                  <a:cubicBezTo>
                    <a:pt x="320" y="78"/>
                    <a:pt x="324" y="78"/>
                    <a:pt x="330" y="80"/>
                  </a:cubicBezTo>
                  <a:lnTo>
                    <a:pt x="331" y="8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gray">
            <a:xfrm>
              <a:off x="337319" y="293773"/>
              <a:ext cx="274925" cy="371471"/>
            </a:xfrm>
            <a:custGeom>
              <a:avLst/>
              <a:gdLst>
                <a:gd name="T0" fmla="*/ 298 w 345"/>
                <a:gd name="T1" fmla="*/ 197 h 467"/>
                <a:gd name="T2" fmla="*/ 212 w 345"/>
                <a:gd name="T3" fmla="*/ 310 h 467"/>
                <a:gd name="T4" fmla="*/ 3 w 345"/>
                <a:gd name="T5" fmla="*/ 437 h 467"/>
                <a:gd name="T6" fmla="*/ 1 w 345"/>
                <a:gd name="T7" fmla="*/ 442 h 467"/>
                <a:gd name="T8" fmla="*/ 0 w 345"/>
                <a:gd name="T9" fmla="*/ 462 h 467"/>
                <a:gd name="T10" fmla="*/ 4 w 345"/>
                <a:gd name="T11" fmla="*/ 465 h 467"/>
                <a:gd name="T12" fmla="*/ 300 w 345"/>
                <a:gd name="T13" fmla="*/ 286 h 467"/>
                <a:gd name="T14" fmla="*/ 345 w 345"/>
                <a:gd name="T15" fmla="*/ 194 h 467"/>
                <a:gd name="T16" fmla="*/ 119 w 345"/>
                <a:gd name="T17" fmla="*/ 1 h 467"/>
                <a:gd name="T18" fmla="*/ 105 w 345"/>
                <a:gd name="T19" fmla="*/ 2 h 467"/>
                <a:gd name="T20" fmla="*/ 59 w 345"/>
                <a:gd name="T21" fmla="*/ 30 h 467"/>
                <a:gd name="T22" fmla="*/ 61 w 345"/>
                <a:gd name="T23" fmla="*/ 37 h 467"/>
                <a:gd name="T24" fmla="*/ 298 w 345"/>
                <a:gd name="T25" fmla="*/ 197 h 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5" h="467">
                  <a:moveTo>
                    <a:pt x="298" y="197"/>
                  </a:moveTo>
                  <a:cubicBezTo>
                    <a:pt x="298" y="242"/>
                    <a:pt x="266" y="275"/>
                    <a:pt x="212" y="310"/>
                  </a:cubicBezTo>
                  <a:cubicBezTo>
                    <a:pt x="163" y="342"/>
                    <a:pt x="23" y="424"/>
                    <a:pt x="3" y="437"/>
                  </a:cubicBezTo>
                  <a:cubicBezTo>
                    <a:pt x="0" y="439"/>
                    <a:pt x="1" y="442"/>
                    <a:pt x="1" y="442"/>
                  </a:cubicBezTo>
                  <a:cubicBezTo>
                    <a:pt x="1" y="442"/>
                    <a:pt x="0" y="461"/>
                    <a:pt x="0" y="462"/>
                  </a:cubicBezTo>
                  <a:cubicBezTo>
                    <a:pt x="0" y="463"/>
                    <a:pt x="1" y="467"/>
                    <a:pt x="4" y="465"/>
                  </a:cubicBezTo>
                  <a:cubicBezTo>
                    <a:pt x="25" y="451"/>
                    <a:pt x="248" y="330"/>
                    <a:pt x="300" y="286"/>
                  </a:cubicBezTo>
                  <a:cubicBezTo>
                    <a:pt x="336" y="253"/>
                    <a:pt x="345" y="229"/>
                    <a:pt x="345" y="194"/>
                  </a:cubicBezTo>
                  <a:cubicBezTo>
                    <a:pt x="345" y="105"/>
                    <a:pt x="250" y="22"/>
                    <a:pt x="119" y="1"/>
                  </a:cubicBezTo>
                  <a:cubicBezTo>
                    <a:pt x="112" y="0"/>
                    <a:pt x="108" y="0"/>
                    <a:pt x="105" y="2"/>
                  </a:cubicBezTo>
                  <a:cubicBezTo>
                    <a:pt x="99" y="5"/>
                    <a:pt x="60" y="29"/>
                    <a:pt x="59" y="30"/>
                  </a:cubicBezTo>
                  <a:cubicBezTo>
                    <a:pt x="54" y="33"/>
                    <a:pt x="55" y="36"/>
                    <a:pt x="61" y="37"/>
                  </a:cubicBezTo>
                  <a:cubicBezTo>
                    <a:pt x="191" y="47"/>
                    <a:pt x="298" y="115"/>
                    <a:pt x="298" y="19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gray">
            <a:xfrm>
              <a:off x="429727" y="142518"/>
              <a:ext cx="129187" cy="101143"/>
            </a:xfrm>
            <a:custGeom>
              <a:avLst/>
              <a:gdLst>
                <a:gd name="T0" fmla="*/ 13 w 162"/>
                <a:gd name="T1" fmla="*/ 64 h 127"/>
                <a:gd name="T2" fmla="*/ 35 w 162"/>
                <a:gd name="T3" fmla="*/ 83 h 127"/>
                <a:gd name="T4" fmla="*/ 37 w 162"/>
                <a:gd name="T5" fmla="*/ 113 h 127"/>
                <a:gd name="T6" fmla="*/ 46 w 162"/>
                <a:gd name="T7" fmla="*/ 126 h 127"/>
                <a:gd name="T8" fmla="*/ 49 w 162"/>
                <a:gd name="T9" fmla="*/ 126 h 127"/>
                <a:gd name="T10" fmla="*/ 72 w 162"/>
                <a:gd name="T11" fmla="*/ 81 h 127"/>
                <a:gd name="T12" fmla="*/ 148 w 162"/>
                <a:gd name="T13" fmla="*/ 27 h 127"/>
                <a:gd name="T14" fmla="*/ 160 w 162"/>
                <a:gd name="T15" fmla="*/ 6 h 127"/>
                <a:gd name="T16" fmla="*/ 135 w 162"/>
                <a:gd name="T17" fmla="*/ 9 h 127"/>
                <a:gd name="T18" fmla="*/ 53 w 162"/>
                <a:gd name="T19" fmla="*/ 52 h 127"/>
                <a:gd name="T20" fmla="*/ 3 w 162"/>
                <a:gd name="T21" fmla="*/ 55 h 127"/>
                <a:gd name="T22" fmla="*/ 2 w 162"/>
                <a:gd name="T23" fmla="*/ 58 h 127"/>
                <a:gd name="T24" fmla="*/ 10 w 162"/>
                <a:gd name="T25" fmla="*/ 70 h 127"/>
                <a:gd name="T26" fmla="*/ 13 w 162"/>
                <a:gd name="T27" fmla="*/ 64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2" h="127">
                  <a:moveTo>
                    <a:pt x="13" y="64"/>
                  </a:moveTo>
                  <a:cubicBezTo>
                    <a:pt x="19" y="61"/>
                    <a:pt x="29" y="69"/>
                    <a:pt x="35" y="83"/>
                  </a:cubicBezTo>
                  <a:cubicBezTo>
                    <a:pt x="40" y="95"/>
                    <a:pt x="41" y="107"/>
                    <a:pt x="37" y="113"/>
                  </a:cubicBezTo>
                  <a:cubicBezTo>
                    <a:pt x="37" y="113"/>
                    <a:pt x="46" y="126"/>
                    <a:pt x="46" y="126"/>
                  </a:cubicBezTo>
                  <a:cubicBezTo>
                    <a:pt x="47" y="127"/>
                    <a:pt x="48" y="127"/>
                    <a:pt x="49" y="126"/>
                  </a:cubicBezTo>
                  <a:cubicBezTo>
                    <a:pt x="49" y="125"/>
                    <a:pt x="72" y="81"/>
                    <a:pt x="72" y="81"/>
                  </a:cubicBezTo>
                  <a:cubicBezTo>
                    <a:pt x="72" y="81"/>
                    <a:pt x="143" y="32"/>
                    <a:pt x="148" y="27"/>
                  </a:cubicBezTo>
                  <a:cubicBezTo>
                    <a:pt x="153" y="22"/>
                    <a:pt x="162" y="10"/>
                    <a:pt x="160" y="6"/>
                  </a:cubicBezTo>
                  <a:cubicBezTo>
                    <a:pt x="157" y="0"/>
                    <a:pt x="135" y="9"/>
                    <a:pt x="135" y="9"/>
                  </a:cubicBezTo>
                  <a:cubicBezTo>
                    <a:pt x="53" y="52"/>
                    <a:pt x="53" y="52"/>
                    <a:pt x="53" y="52"/>
                  </a:cubicBezTo>
                  <a:cubicBezTo>
                    <a:pt x="53" y="52"/>
                    <a:pt x="5" y="55"/>
                    <a:pt x="3" y="55"/>
                  </a:cubicBezTo>
                  <a:cubicBezTo>
                    <a:pt x="0" y="56"/>
                    <a:pt x="2" y="58"/>
                    <a:pt x="2" y="58"/>
                  </a:cubicBezTo>
                  <a:cubicBezTo>
                    <a:pt x="10" y="70"/>
                    <a:pt x="10" y="70"/>
                    <a:pt x="10" y="70"/>
                  </a:cubicBezTo>
                  <a:cubicBezTo>
                    <a:pt x="10" y="67"/>
                    <a:pt x="12" y="65"/>
                    <a:pt x="13" y="64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gray">
            <a:xfrm>
              <a:off x="431566" y="204583"/>
              <a:ext cx="17930" cy="30343"/>
            </a:xfrm>
            <a:custGeom>
              <a:avLst/>
              <a:gdLst>
                <a:gd name="T0" fmla="*/ 19 w 23"/>
                <a:gd name="T1" fmla="*/ 14 h 38"/>
                <a:gd name="T2" fmla="*/ 4 w 23"/>
                <a:gd name="T3" fmla="*/ 2 h 38"/>
                <a:gd name="T4" fmla="*/ 4 w 23"/>
                <a:gd name="T5" fmla="*/ 23 h 38"/>
                <a:gd name="T6" fmla="*/ 18 w 23"/>
                <a:gd name="T7" fmla="*/ 35 h 38"/>
                <a:gd name="T8" fmla="*/ 19 w 23"/>
                <a:gd name="T9" fmla="*/ 1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38">
                  <a:moveTo>
                    <a:pt x="19" y="14"/>
                  </a:moveTo>
                  <a:cubicBezTo>
                    <a:pt x="15" y="5"/>
                    <a:pt x="8" y="0"/>
                    <a:pt x="4" y="2"/>
                  </a:cubicBezTo>
                  <a:cubicBezTo>
                    <a:pt x="0" y="5"/>
                    <a:pt x="0" y="14"/>
                    <a:pt x="4" y="23"/>
                  </a:cubicBezTo>
                  <a:cubicBezTo>
                    <a:pt x="8" y="33"/>
                    <a:pt x="14" y="38"/>
                    <a:pt x="18" y="35"/>
                  </a:cubicBezTo>
                  <a:cubicBezTo>
                    <a:pt x="22" y="33"/>
                    <a:pt x="23" y="23"/>
                    <a:pt x="19" y="14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gray">
            <a:xfrm>
              <a:off x="192041" y="639038"/>
              <a:ext cx="159990" cy="126429"/>
            </a:xfrm>
            <a:custGeom>
              <a:avLst/>
              <a:gdLst>
                <a:gd name="T0" fmla="*/ 199 w 201"/>
                <a:gd name="T1" fmla="*/ 109 h 159"/>
                <a:gd name="T2" fmla="*/ 107 w 201"/>
                <a:gd name="T3" fmla="*/ 98 h 159"/>
                <a:gd name="T4" fmla="*/ 107 w 201"/>
                <a:gd name="T5" fmla="*/ 97 h 159"/>
                <a:gd name="T6" fmla="*/ 149 w 201"/>
                <a:gd name="T7" fmla="*/ 65 h 159"/>
                <a:gd name="T8" fmla="*/ 150 w 201"/>
                <a:gd name="T9" fmla="*/ 65 h 159"/>
                <a:gd name="T10" fmla="*/ 178 w 201"/>
                <a:gd name="T11" fmla="*/ 65 h 159"/>
                <a:gd name="T12" fmla="*/ 181 w 201"/>
                <a:gd name="T13" fmla="*/ 65 h 159"/>
                <a:gd name="T14" fmla="*/ 186 w 201"/>
                <a:gd name="T15" fmla="*/ 62 h 159"/>
                <a:gd name="T16" fmla="*/ 187 w 201"/>
                <a:gd name="T17" fmla="*/ 61 h 159"/>
                <a:gd name="T18" fmla="*/ 159 w 201"/>
                <a:gd name="T19" fmla="*/ 52 h 159"/>
                <a:gd name="T20" fmla="*/ 159 w 201"/>
                <a:gd name="T21" fmla="*/ 51 h 159"/>
                <a:gd name="T22" fmla="*/ 159 w 201"/>
                <a:gd name="T23" fmla="*/ 1 h 159"/>
                <a:gd name="T24" fmla="*/ 157 w 201"/>
                <a:gd name="T25" fmla="*/ 1 h 159"/>
                <a:gd name="T26" fmla="*/ 150 w 201"/>
                <a:gd name="T27" fmla="*/ 4 h 159"/>
                <a:gd name="T28" fmla="*/ 149 w 201"/>
                <a:gd name="T29" fmla="*/ 5 h 159"/>
                <a:gd name="T30" fmla="*/ 137 w 201"/>
                <a:gd name="T31" fmla="*/ 45 h 159"/>
                <a:gd name="T32" fmla="*/ 137 w 201"/>
                <a:gd name="T33" fmla="*/ 45 h 159"/>
                <a:gd name="T34" fmla="*/ 124 w 201"/>
                <a:gd name="T35" fmla="*/ 41 h 159"/>
                <a:gd name="T36" fmla="*/ 122 w 201"/>
                <a:gd name="T37" fmla="*/ 41 h 159"/>
                <a:gd name="T38" fmla="*/ 116 w 201"/>
                <a:gd name="T39" fmla="*/ 44 h 159"/>
                <a:gd name="T40" fmla="*/ 116 w 201"/>
                <a:gd name="T41" fmla="*/ 45 h 159"/>
                <a:gd name="T42" fmla="*/ 128 w 201"/>
                <a:gd name="T43" fmla="*/ 58 h 159"/>
                <a:gd name="T44" fmla="*/ 128 w 201"/>
                <a:gd name="T45" fmla="*/ 58 h 159"/>
                <a:gd name="T46" fmla="*/ 74 w 201"/>
                <a:gd name="T47" fmla="*/ 87 h 159"/>
                <a:gd name="T48" fmla="*/ 73 w 201"/>
                <a:gd name="T49" fmla="*/ 87 h 159"/>
                <a:gd name="T50" fmla="*/ 28 w 201"/>
                <a:gd name="T51" fmla="*/ 54 h 159"/>
                <a:gd name="T52" fmla="*/ 27 w 201"/>
                <a:gd name="T53" fmla="*/ 54 h 159"/>
                <a:gd name="T54" fmla="*/ 21 w 201"/>
                <a:gd name="T55" fmla="*/ 57 h 159"/>
                <a:gd name="T56" fmla="*/ 20 w 201"/>
                <a:gd name="T57" fmla="*/ 57 h 159"/>
                <a:gd name="T58" fmla="*/ 40 w 201"/>
                <a:gd name="T59" fmla="*/ 102 h 159"/>
                <a:gd name="T60" fmla="*/ 40 w 201"/>
                <a:gd name="T61" fmla="*/ 103 h 159"/>
                <a:gd name="T62" fmla="*/ 10 w 201"/>
                <a:gd name="T63" fmla="*/ 124 h 159"/>
                <a:gd name="T64" fmla="*/ 0 w 201"/>
                <a:gd name="T65" fmla="*/ 145 h 159"/>
                <a:gd name="T66" fmla="*/ 79 w 201"/>
                <a:gd name="T67" fmla="*/ 116 h 159"/>
                <a:gd name="T68" fmla="*/ 81 w 201"/>
                <a:gd name="T69" fmla="*/ 116 h 159"/>
                <a:gd name="T70" fmla="*/ 192 w 201"/>
                <a:gd name="T71" fmla="*/ 114 h 159"/>
                <a:gd name="T72" fmla="*/ 194 w 201"/>
                <a:gd name="T73" fmla="*/ 114 h 159"/>
                <a:gd name="T74" fmla="*/ 200 w 201"/>
                <a:gd name="T75" fmla="*/ 110 h 159"/>
                <a:gd name="T76" fmla="*/ 199 w 201"/>
                <a:gd name="T77" fmla="*/ 10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01" h="159">
                  <a:moveTo>
                    <a:pt x="199" y="109"/>
                  </a:moveTo>
                  <a:cubicBezTo>
                    <a:pt x="107" y="98"/>
                    <a:pt x="107" y="98"/>
                    <a:pt x="107" y="98"/>
                  </a:cubicBezTo>
                  <a:cubicBezTo>
                    <a:pt x="107" y="98"/>
                    <a:pt x="106" y="98"/>
                    <a:pt x="107" y="97"/>
                  </a:cubicBezTo>
                  <a:cubicBezTo>
                    <a:pt x="108" y="96"/>
                    <a:pt x="149" y="65"/>
                    <a:pt x="149" y="65"/>
                  </a:cubicBezTo>
                  <a:cubicBezTo>
                    <a:pt x="149" y="65"/>
                    <a:pt x="150" y="65"/>
                    <a:pt x="150" y="65"/>
                  </a:cubicBezTo>
                  <a:cubicBezTo>
                    <a:pt x="153" y="65"/>
                    <a:pt x="173" y="65"/>
                    <a:pt x="178" y="65"/>
                  </a:cubicBezTo>
                  <a:cubicBezTo>
                    <a:pt x="179" y="65"/>
                    <a:pt x="180" y="65"/>
                    <a:pt x="181" y="65"/>
                  </a:cubicBezTo>
                  <a:cubicBezTo>
                    <a:pt x="182" y="64"/>
                    <a:pt x="186" y="62"/>
                    <a:pt x="186" y="62"/>
                  </a:cubicBezTo>
                  <a:cubicBezTo>
                    <a:pt x="187" y="62"/>
                    <a:pt x="187" y="61"/>
                    <a:pt x="187" y="61"/>
                  </a:cubicBezTo>
                  <a:cubicBezTo>
                    <a:pt x="186" y="61"/>
                    <a:pt x="163" y="53"/>
                    <a:pt x="159" y="52"/>
                  </a:cubicBezTo>
                  <a:cubicBezTo>
                    <a:pt x="159" y="52"/>
                    <a:pt x="159" y="52"/>
                    <a:pt x="159" y="51"/>
                  </a:cubicBezTo>
                  <a:cubicBezTo>
                    <a:pt x="158" y="45"/>
                    <a:pt x="158" y="3"/>
                    <a:pt x="159" y="1"/>
                  </a:cubicBezTo>
                  <a:cubicBezTo>
                    <a:pt x="159" y="0"/>
                    <a:pt x="157" y="1"/>
                    <a:pt x="157" y="1"/>
                  </a:cubicBezTo>
                  <a:cubicBezTo>
                    <a:pt x="157" y="1"/>
                    <a:pt x="152" y="3"/>
                    <a:pt x="150" y="4"/>
                  </a:cubicBezTo>
                  <a:cubicBezTo>
                    <a:pt x="150" y="5"/>
                    <a:pt x="149" y="5"/>
                    <a:pt x="149" y="5"/>
                  </a:cubicBezTo>
                  <a:cubicBezTo>
                    <a:pt x="148" y="10"/>
                    <a:pt x="138" y="42"/>
                    <a:pt x="137" y="45"/>
                  </a:cubicBezTo>
                  <a:cubicBezTo>
                    <a:pt x="137" y="45"/>
                    <a:pt x="137" y="45"/>
                    <a:pt x="137" y="45"/>
                  </a:cubicBezTo>
                  <a:cubicBezTo>
                    <a:pt x="135" y="44"/>
                    <a:pt x="126" y="41"/>
                    <a:pt x="124" y="41"/>
                  </a:cubicBezTo>
                  <a:cubicBezTo>
                    <a:pt x="123" y="41"/>
                    <a:pt x="123" y="41"/>
                    <a:pt x="122" y="41"/>
                  </a:cubicBezTo>
                  <a:cubicBezTo>
                    <a:pt x="122" y="41"/>
                    <a:pt x="118" y="43"/>
                    <a:pt x="116" y="44"/>
                  </a:cubicBezTo>
                  <a:cubicBezTo>
                    <a:pt x="116" y="44"/>
                    <a:pt x="116" y="44"/>
                    <a:pt x="116" y="45"/>
                  </a:cubicBezTo>
                  <a:cubicBezTo>
                    <a:pt x="116" y="45"/>
                    <a:pt x="127" y="56"/>
                    <a:pt x="128" y="58"/>
                  </a:cubicBezTo>
                  <a:cubicBezTo>
                    <a:pt x="129" y="58"/>
                    <a:pt x="128" y="58"/>
                    <a:pt x="128" y="58"/>
                  </a:cubicBezTo>
                  <a:cubicBezTo>
                    <a:pt x="74" y="87"/>
                    <a:pt x="74" y="87"/>
                    <a:pt x="74" y="87"/>
                  </a:cubicBezTo>
                  <a:cubicBezTo>
                    <a:pt x="74" y="87"/>
                    <a:pt x="73" y="87"/>
                    <a:pt x="73" y="87"/>
                  </a:cubicBezTo>
                  <a:cubicBezTo>
                    <a:pt x="69" y="84"/>
                    <a:pt x="33" y="57"/>
                    <a:pt x="28" y="54"/>
                  </a:cubicBezTo>
                  <a:cubicBezTo>
                    <a:pt x="28" y="53"/>
                    <a:pt x="27" y="53"/>
                    <a:pt x="27" y="54"/>
                  </a:cubicBezTo>
                  <a:cubicBezTo>
                    <a:pt x="26" y="54"/>
                    <a:pt x="23" y="55"/>
                    <a:pt x="21" y="57"/>
                  </a:cubicBezTo>
                  <a:cubicBezTo>
                    <a:pt x="20" y="57"/>
                    <a:pt x="20" y="57"/>
                    <a:pt x="20" y="57"/>
                  </a:cubicBezTo>
                  <a:cubicBezTo>
                    <a:pt x="20" y="57"/>
                    <a:pt x="40" y="102"/>
                    <a:pt x="40" y="102"/>
                  </a:cubicBezTo>
                  <a:cubicBezTo>
                    <a:pt x="40" y="103"/>
                    <a:pt x="40" y="103"/>
                    <a:pt x="40" y="103"/>
                  </a:cubicBezTo>
                  <a:cubicBezTo>
                    <a:pt x="36" y="105"/>
                    <a:pt x="11" y="116"/>
                    <a:pt x="10" y="124"/>
                  </a:cubicBezTo>
                  <a:cubicBezTo>
                    <a:pt x="7" y="129"/>
                    <a:pt x="0" y="139"/>
                    <a:pt x="0" y="145"/>
                  </a:cubicBezTo>
                  <a:cubicBezTo>
                    <a:pt x="4" y="159"/>
                    <a:pt x="70" y="121"/>
                    <a:pt x="79" y="116"/>
                  </a:cubicBezTo>
                  <a:cubicBezTo>
                    <a:pt x="79" y="116"/>
                    <a:pt x="80" y="116"/>
                    <a:pt x="81" y="116"/>
                  </a:cubicBezTo>
                  <a:cubicBezTo>
                    <a:pt x="93" y="116"/>
                    <a:pt x="185" y="115"/>
                    <a:pt x="192" y="114"/>
                  </a:cubicBezTo>
                  <a:cubicBezTo>
                    <a:pt x="193" y="114"/>
                    <a:pt x="194" y="114"/>
                    <a:pt x="194" y="114"/>
                  </a:cubicBezTo>
                  <a:cubicBezTo>
                    <a:pt x="195" y="113"/>
                    <a:pt x="198" y="111"/>
                    <a:pt x="200" y="110"/>
                  </a:cubicBezTo>
                  <a:cubicBezTo>
                    <a:pt x="201" y="109"/>
                    <a:pt x="199" y="109"/>
                    <a:pt x="199" y="109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gray">
            <a:xfrm>
              <a:off x="146527" y="217915"/>
              <a:ext cx="274465" cy="371931"/>
            </a:xfrm>
            <a:custGeom>
              <a:avLst/>
              <a:gdLst>
                <a:gd name="T0" fmla="*/ 47 w 345"/>
                <a:gd name="T1" fmla="*/ 269 h 467"/>
                <a:gd name="T2" fmla="*/ 133 w 345"/>
                <a:gd name="T3" fmla="*/ 156 h 467"/>
                <a:gd name="T4" fmla="*/ 341 w 345"/>
                <a:gd name="T5" fmla="*/ 29 h 467"/>
                <a:gd name="T6" fmla="*/ 344 w 345"/>
                <a:gd name="T7" fmla="*/ 24 h 467"/>
                <a:gd name="T8" fmla="*/ 344 w 345"/>
                <a:gd name="T9" fmla="*/ 4 h 467"/>
                <a:gd name="T10" fmla="*/ 341 w 345"/>
                <a:gd name="T11" fmla="*/ 2 h 467"/>
                <a:gd name="T12" fmla="*/ 45 w 345"/>
                <a:gd name="T13" fmla="*/ 180 h 467"/>
                <a:gd name="T14" fmla="*/ 0 w 345"/>
                <a:gd name="T15" fmla="*/ 272 h 467"/>
                <a:gd name="T16" fmla="*/ 226 w 345"/>
                <a:gd name="T17" fmla="*/ 466 h 467"/>
                <a:gd name="T18" fmla="*/ 240 w 345"/>
                <a:gd name="T19" fmla="*/ 464 h 467"/>
                <a:gd name="T20" fmla="*/ 286 w 345"/>
                <a:gd name="T21" fmla="*/ 436 h 467"/>
                <a:gd name="T22" fmla="*/ 284 w 345"/>
                <a:gd name="T23" fmla="*/ 429 h 467"/>
                <a:gd name="T24" fmla="*/ 47 w 345"/>
                <a:gd name="T25" fmla="*/ 269 h 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5" h="467">
                  <a:moveTo>
                    <a:pt x="47" y="269"/>
                  </a:moveTo>
                  <a:cubicBezTo>
                    <a:pt x="47" y="224"/>
                    <a:pt x="79" y="191"/>
                    <a:pt x="133" y="156"/>
                  </a:cubicBezTo>
                  <a:cubicBezTo>
                    <a:pt x="182" y="124"/>
                    <a:pt x="321" y="42"/>
                    <a:pt x="341" y="29"/>
                  </a:cubicBezTo>
                  <a:cubicBezTo>
                    <a:pt x="345" y="27"/>
                    <a:pt x="344" y="24"/>
                    <a:pt x="344" y="24"/>
                  </a:cubicBezTo>
                  <a:cubicBezTo>
                    <a:pt x="344" y="24"/>
                    <a:pt x="344" y="5"/>
                    <a:pt x="344" y="4"/>
                  </a:cubicBezTo>
                  <a:cubicBezTo>
                    <a:pt x="344" y="3"/>
                    <a:pt x="344" y="0"/>
                    <a:pt x="341" y="2"/>
                  </a:cubicBezTo>
                  <a:cubicBezTo>
                    <a:pt x="319" y="16"/>
                    <a:pt x="96" y="136"/>
                    <a:pt x="45" y="180"/>
                  </a:cubicBezTo>
                  <a:cubicBezTo>
                    <a:pt x="9" y="213"/>
                    <a:pt x="0" y="238"/>
                    <a:pt x="0" y="272"/>
                  </a:cubicBezTo>
                  <a:cubicBezTo>
                    <a:pt x="0" y="361"/>
                    <a:pt x="94" y="444"/>
                    <a:pt x="226" y="466"/>
                  </a:cubicBezTo>
                  <a:cubicBezTo>
                    <a:pt x="233" y="467"/>
                    <a:pt x="236" y="466"/>
                    <a:pt x="240" y="464"/>
                  </a:cubicBezTo>
                  <a:cubicBezTo>
                    <a:pt x="246" y="461"/>
                    <a:pt x="285" y="437"/>
                    <a:pt x="286" y="436"/>
                  </a:cubicBezTo>
                  <a:cubicBezTo>
                    <a:pt x="290" y="433"/>
                    <a:pt x="290" y="430"/>
                    <a:pt x="284" y="429"/>
                  </a:cubicBezTo>
                  <a:cubicBezTo>
                    <a:pt x="154" y="419"/>
                    <a:pt x="47" y="351"/>
                    <a:pt x="47" y="269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</p:grpSp>
      <p:cxnSp>
        <p:nvCxnSpPr>
          <p:cNvPr id="14" name="Straight Connector 13"/>
          <p:cNvCxnSpPr/>
          <p:nvPr userDrawn="1"/>
        </p:nvCxnSpPr>
        <p:spPr bwMode="gray">
          <a:xfrm>
            <a:off x="8450017" y="4911786"/>
            <a:ext cx="0" cy="231715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9715748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6 Pictures dark blue">
    <p:bg bwMode="gray"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576787" y="594779"/>
            <a:ext cx="8094138" cy="46166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nl-NL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© Royal NLR 2022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15EBE98-414E-493A-9124-68D86CEA4F8A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"/>
          </p:nvPr>
        </p:nvSpPr>
        <p:spPr bwMode="gray">
          <a:xfrm>
            <a:off x="681054" y="1160146"/>
            <a:ext cx="2484000" cy="1416768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3"/>
          </p:nvPr>
        </p:nvSpPr>
        <p:spPr bwMode="gray">
          <a:xfrm>
            <a:off x="3433989" y="1160146"/>
            <a:ext cx="2484000" cy="1416768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4"/>
          </p:nvPr>
        </p:nvSpPr>
        <p:spPr bwMode="gray">
          <a:xfrm>
            <a:off x="681692" y="2939727"/>
            <a:ext cx="2484000" cy="1416768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6" hasCustomPrompt="1"/>
          </p:nvPr>
        </p:nvSpPr>
        <p:spPr bwMode="gray">
          <a:xfrm>
            <a:off x="681038" y="2579040"/>
            <a:ext cx="2484000" cy="246240"/>
          </a:xfrm>
          <a:prstGeom prst="rect">
            <a:avLst/>
          </a:prstGeom>
          <a:noFill/>
          <a:ln>
            <a:noFill/>
          </a:ln>
        </p:spPr>
        <p:txBody>
          <a:bodyPr lIns="0" rIns="90000" anchor="t" anchorCtr="0"/>
          <a:lstStyle>
            <a:lvl1pPr marL="0" indent="0">
              <a:buNone/>
              <a:defRPr sz="1400" b="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noProof="0" dirty="0"/>
              <a:t>Click to edit text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7" hasCustomPrompt="1"/>
          </p:nvPr>
        </p:nvSpPr>
        <p:spPr bwMode="gray">
          <a:xfrm>
            <a:off x="3433989" y="2579040"/>
            <a:ext cx="2484000" cy="246240"/>
          </a:xfrm>
          <a:prstGeom prst="rect">
            <a:avLst/>
          </a:prstGeom>
          <a:noFill/>
          <a:ln>
            <a:noFill/>
          </a:ln>
        </p:spPr>
        <p:txBody>
          <a:bodyPr lIns="0" rIns="90000" anchor="t" anchorCtr="0"/>
          <a:lstStyle>
            <a:lvl1pPr marL="0" indent="0">
              <a:buNone/>
              <a:defRPr sz="1400" b="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noProof="0" dirty="0"/>
              <a:t>Click to edit text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8" hasCustomPrompt="1"/>
          </p:nvPr>
        </p:nvSpPr>
        <p:spPr bwMode="gray">
          <a:xfrm>
            <a:off x="681692" y="4352142"/>
            <a:ext cx="2484000" cy="246240"/>
          </a:xfrm>
          <a:prstGeom prst="rect">
            <a:avLst/>
          </a:prstGeom>
          <a:noFill/>
          <a:ln>
            <a:noFill/>
          </a:ln>
        </p:spPr>
        <p:txBody>
          <a:bodyPr lIns="0" rIns="90000" anchor="t" anchorCtr="0"/>
          <a:lstStyle>
            <a:lvl1pPr marL="0" indent="0">
              <a:buNone/>
              <a:defRPr sz="1400" b="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noProof="0" dirty="0"/>
              <a:t>Click to edit text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9" hasCustomPrompt="1"/>
          </p:nvPr>
        </p:nvSpPr>
        <p:spPr bwMode="gray">
          <a:xfrm>
            <a:off x="3434308" y="4352142"/>
            <a:ext cx="2484000" cy="246240"/>
          </a:xfrm>
          <a:prstGeom prst="rect">
            <a:avLst/>
          </a:prstGeom>
          <a:noFill/>
          <a:ln>
            <a:noFill/>
          </a:ln>
        </p:spPr>
        <p:txBody>
          <a:bodyPr lIns="0" rIns="90000" anchor="t" anchorCtr="0"/>
          <a:lstStyle>
            <a:lvl1pPr marL="0" indent="0">
              <a:buNone/>
              <a:defRPr sz="1400" b="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noProof="0" dirty="0"/>
              <a:t>Click to edit text</a:t>
            </a:r>
          </a:p>
        </p:txBody>
      </p:sp>
      <p:sp>
        <p:nvSpPr>
          <p:cNvPr id="18" name="Picture Placeholder 2"/>
          <p:cNvSpPr>
            <a:spLocks noGrp="1"/>
          </p:cNvSpPr>
          <p:nvPr>
            <p:ph type="pic" idx="20"/>
          </p:nvPr>
        </p:nvSpPr>
        <p:spPr bwMode="gray">
          <a:xfrm>
            <a:off x="3434308" y="2939727"/>
            <a:ext cx="2484000" cy="1416768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idx="21"/>
          </p:nvPr>
        </p:nvSpPr>
        <p:spPr bwMode="gray">
          <a:xfrm>
            <a:off x="6186925" y="1160146"/>
            <a:ext cx="2484000" cy="1416768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idx="22"/>
          </p:nvPr>
        </p:nvSpPr>
        <p:spPr bwMode="gray">
          <a:xfrm>
            <a:off x="6186925" y="2939727"/>
            <a:ext cx="2484000" cy="1416768"/>
          </a:xfrm>
          <a:custGeom>
            <a:avLst/>
            <a:gdLst>
              <a:gd name="connsiteX0" fmla="*/ 262370 w 2484000"/>
              <a:gd name="connsiteY0" fmla="*/ 0 h 1574187"/>
              <a:gd name="connsiteX1" fmla="*/ 2484000 w 2484000"/>
              <a:gd name="connsiteY1" fmla="*/ 0 h 1574187"/>
              <a:gd name="connsiteX2" fmla="*/ 2484000 w 2484000"/>
              <a:gd name="connsiteY2" fmla="*/ 0 h 1574187"/>
              <a:gd name="connsiteX3" fmla="*/ 2484000 w 2484000"/>
              <a:gd name="connsiteY3" fmla="*/ 1311817 h 1574187"/>
              <a:gd name="connsiteX4" fmla="*/ 2221630 w 2484000"/>
              <a:gd name="connsiteY4" fmla="*/ 1574187 h 1574187"/>
              <a:gd name="connsiteX5" fmla="*/ 0 w 2484000"/>
              <a:gd name="connsiteY5" fmla="*/ 1574187 h 1574187"/>
              <a:gd name="connsiteX6" fmla="*/ 0 w 2484000"/>
              <a:gd name="connsiteY6" fmla="*/ 1574187 h 1574187"/>
              <a:gd name="connsiteX7" fmla="*/ 0 w 2484000"/>
              <a:gd name="connsiteY7" fmla="*/ 262370 h 1574187"/>
              <a:gd name="connsiteX8" fmla="*/ 262370 w 2484000"/>
              <a:gd name="connsiteY8" fmla="*/ 0 h 1574187"/>
              <a:gd name="connsiteX0" fmla="*/ 64513 w 2548080"/>
              <a:gd name="connsiteY0" fmla="*/ 0 h 1574187"/>
              <a:gd name="connsiteX1" fmla="*/ 2548080 w 2548080"/>
              <a:gd name="connsiteY1" fmla="*/ 0 h 1574187"/>
              <a:gd name="connsiteX2" fmla="*/ 2548080 w 2548080"/>
              <a:gd name="connsiteY2" fmla="*/ 0 h 1574187"/>
              <a:gd name="connsiteX3" fmla="*/ 2548080 w 2548080"/>
              <a:gd name="connsiteY3" fmla="*/ 1311817 h 1574187"/>
              <a:gd name="connsiteX4" fmla="*/ 2285710 w 2548080"/>
              <a:gd name="connsiteY4" fmla="*/ 1574187 h 1574187"/>
              <a:gd name="connsiteX5" fmla="*/ 64080 w 2548080"/>
              <a:gd name="connsiteY5" fmla="*/ 1574187 h 1574187"/>
              <a:gd name="connsiteX6" fmla="*/ 64080 w 2548080"/>
              <a:gd name="connsiteY6" fmla="*/ 1574187 h 1574187"/>
              <a:gd name="connsiteX7" fmla="*/ 64080 w 2548080"/>
              <a:gd name="connsiteY7" fmla="*/ 262370 h 1574187"/>
              <a:gd name="connsiteX8" fmla="*/ 64513 w 2548080"/>
              <a:gd name="connsiteY8" fmla="*/ 0 h 1574187"/>
              <a:gd name="connsiteX0" fmla="*/ 433 w 2484000"/>
              <a:gd name="connsiteY0" fmla="*/ 0 h 1574187"/>
              <a:gd name="connsiteX1" fmla="*/ 2484000 w 2484000"/>
              <a:gd name="connsiteY1" fmla="*/ 0 h 1574187"/>
              <a:gd name="connsiteX2" fmla="*/ 2484000 w 2484000"/>
              <a:gd name="connsiteY2" fmla="*/ 0 h 1574187"/>
              <a:gd name="connsiteX3" fmla="*/ 2484000 w 2484000"/>
              <a:gd name="connsiteY3" fmla="*/ 1311817 h 1574187"/>
              <a:gd name="connsiteX4" fmla="*/ 2221630 w 2484000"/>
              <a:gd name="connsiteY4" fmla="*/ 1574187 h 1574187"/>
              <a:gd name="connsiteX5" fmla="*/ 0 w 2484000"/>
              <a:gd name="connsiteY5" fmla="*/ 1574187 h 1574187"/>
              <a:gd name="connsiteX6" fmla="*/ 0 w 2484000"/>
              <a:gd name="connsiteY6" fmla="*/ 1574187 h 1574187"/>
              <a:gd name="connsiteX7" fmla="*/ 0 w 2484000"/>
              <a:gd name="connsiteY7" fmla="*/ 262370 h 1574187"/>
              <a:gd name="connsiteX8" fmla="*/ 433 w 2484000"/>
              <a:gd name="connsiteY8" fmla="*/ 0 h 1574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84000" h="1574187">
                <a:moveTo>
                  <a:pt x="433" y="0"/>
                </a:moveTo>
                <a:lnTo>
                  <a:pt x="2484000" y="0"/>
                </a:lnTo>
                <a:lnTo>
                  <a:pt x="2484000" y="0"/>
                </a:lnTo>
                <a:lnTo>
                  <a:pt x="2484000" y="1311817"/>
                </a:lnTo>
                <a:cubicBezTo>
                  <a:pt x="2484000" y="1456720"/>
                  <a:pt x="2366533" y="1574187"/>
                  <a:pt x="2221630" y="1574187"/>
                </a:cubicBezTo>
                <a:lnTo>
                  <a:pt x="0" y="1574187"/>
                </a:lnTo>
                <a:lnTo>
                  <a:pt x="0" y="1574187"/>
                </a:lnTo>
                <a:lnTo>
                  <a:pt x="0" y="262370"/>
                </a:lnTo>
                <a:cubicBezTo>
                  <a:pt x="0" y="117467"/>
                  <a:pt x="216" y="131185"/>
                  <a:pt x="433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1" name="Text Placeholder 2"/>
          <p:cNvSpPr>
            <a:spLocks noGrp="1"/>
          </p:cNvSpPr>
          <p:nvPr>
            <p:ph type="body" idx="23" hasCustomPrompt="1"/>
          </p:nvPr>
        </p:nvSpPr>
        <p:spPr bwMode="gray">
          <a:xfrm>
            <a:off x="6186925" y="2579040"/>
            <a:ext cx="2484000" cy="246240"/>
          </a:xfrm>
          <a:prstGeom prst="rect">
            <a:avLst/>
          </a:prstGeom>
          <a:noFill/>
          <a:ln>
            <a:noFill/>
          </a:ln>
        </p:spPr>
        <p:txBody>
          <a:bodyPr lIns="0" rIns="90000" anchor="t" anchorCtr="0"/>
          <a:lstStyle>
            <a:lvl1pPr marL="0" indent="0">
              <a:buNone/>
              <a:defRPr sz="1400" b="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noProof="0" dirty="0"/>
              <a:t>Click to edit text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idx="24" hasCustomPrompt="1"/>
          </p:nvPr>
        </p:nvSpPr>
        <p:spPr bwMode="gray">
          <a:xfrm>
            <a:off x="6186925" y="4352142"/>
            <a:ext cx="2484000" cy="246240"/>
          </a:xfrm>
          <a:prstGeom prst="rect">
            <a:avLst/>
          </a:prstGeom>
          <a:noFill/>
          <a:ln>
            <a:noFill/>
          </a:ln>
        </p:spPr>
        <p:txBody>
          <a:bodyPr lIns="0" rIns="90000" anchor="t" anchorCtr="0"/>
          <a:lstStyle>
            <a:lvl1pPr marL="0" indent="0">
              <a:buNone/>
              <a:defRPr sz="1400" b="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noProof="0" dirty="0"/>
              <a:t>Click to edit text</a:t>
            </a:r>
          </a:p>
        </p:txBody>
      </p:sp>
      <p:cxnSp>
        <p:nvCxnSpPr>
          <p:cNvPr id="17" name="Straight Connector 16"/>
          <p:cNvCxnSpPr/>
          <p:nvPr userDrawn="1"/>
        </p:nvCxnSpPr>
        <p:spPr bwMode="gray">
          <a:xfrm>
            <a:off x="8450017" y="4911786"/>
            <a:ext cx="0" cy="231715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4"/>
          <p:cNvGrpSpPr>
            <a:grpSpLocks noChangeAspect="1"/>
          </p:cNvGrpSpPr>
          <p:nvPr userDrawn="1"/>
        </p:nvGrpSpPr>
        <p:grpSpPr bwMode="auto">
          <a:xfrm>
            <a:off x="146050" y="128588"/>
            <a:ext cx="473075" cy="609600"/>
            <a:chOff x="92" y="81"/>
            <a:chExt cx="298" cy="384"/>
          </a:xfrm>
        </p:grpSpPr>
        <p:sp>
          <p:nvSpPr>
            <p:cNvPr id="31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92" y="81"/>
              <a:ext cx="298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Freeform 5"/>
            <p:cNvSpPr>
              <a:spLocks/>
            </p:cNvSpPr>
            <p:nvPr userDrawn="1"/>
          </p:nvSpPr>
          <p:spPr bwMode="auto">
            <a:xfrm>
              <a:off x="273" y="78"/>
              <a:ext cx="82" cy="64"/>
            </a:xfrm>
            <a:custGeom>
              <a:avLst/>
              <a:gdLst>
                <a:gd name="T0" fmla="*/ 4 w 51"/>
                <a:gd name="T1" fmla="*/ 20 h 40"/>
                <a:gd name="T2" fmla="*/ 11 w 51"/>
                <a:gd name="T3" fmla="*/ 26 h 40"/>
                <a:gd name="T4" fmla="*/ 12 w 51"/>
                <a:gd name="T5" fmla="*/ 35 h 40"/>
                <a:gd name="T6" fmla="*/ 14 w 51"/>
                <a:gd name="T7" fmla="*/ 40 h 40"/>
                <a:gd name="T8" fmla="*/ 15 w 51"/>
                <a:gd name="T9" fmla="*/ 40 h 40"/>
                <a:gd name="T10" fmla="*/ 23 w 51"/>
                <a:gd name="T11" fmla="*/ 25 h 40"/>
                <a:gd name="T12" fmla="*/ 46 w 51"/>
                <a:gd name="T13" fmla="*/ 8 h 40"/>
                <a:gd name="T14" fmla="*/ 50 w 51"/>
                <a:gd name="T15" fmla="*/ 2 h 40"/>
                <a:gd name="T16" fmla="*/ 42 w 51"/>
                <a:gd name="T17" fmla="*/ 3 h 40"/>
                <a:gd name="T18" fmla="*/ 16 w 51"/>
                <a:gd name="T19" fmla="*/ 16 h 40"/>
                <a:gd name="T20" fmla="*/ 1 w 51"/>
                <a:gd name="T21" fmla="*/ 17 h 40"/>
                <a:gd name="T22" fmla="*/ 1 w 51"/>
                <a:gd name="T23" fmla="*/ 18 h 40"/>
                <a:gd name="T24" fmla="*/ 3 w 51"/>
                <a:gd name="T25" fmla="*/ 22 h 40"/>
                <a:gd name="T26" fmla="*/ 4 w 51"/>
                <a:gd name="T27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1" h="40">
                  <a:moveTo>
                    <a:pt x="4" y="20"/>
                  </a:moveTo>
                  <a:cubicBezTo>
                    <a:pt x="6" y="19"/>
                    <a:pt x="9" y="22"/>
                    <a:pt x="11" y="26"/>
                  </a:cubicBezTo>
                  <a:cubicBezTo>
                    <a:pt x="13" y="30"/>
                    <a:pt x="13" y="34"/>
                    <a:pt x="12" y="35"/>
                  </a:cubicBezTo>
                  <a:cubicBezTo>
                    <a:pt x="12" y="35"/>
                    <a:pt x="14" y="39"/>
                    <a:pt x="14" y="40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39"/>
                    <a:pt x="23" y="25"/>
                    <a:pt x="23" y="25"/>
                  </a:cubicBezTo>
                  <a:cubicBezTo>
                    <a:pt x="23" y="25"/>
                    <a:pt x="45" y="10"/>
                    <a:pt x="46" y="8"/>
                  </a:cubicBezTo>
                  <a:cubicBezTo>
                    <a:pt x="48" y="7"/>
                    <a:pt x="51" y="3"/>
                    <a:pt x="50" y="2"/>
                  </a:cubicBezTo>
                  <a:cubicBezTo>
                    <a:pt x="49" y="0"/>
                    <a:pt x="42" y="3"/>
                    <a:pt x="42" y="3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2" y="17"/>
                    <a:pt x="1" y="17"/>
                  </a:cubicBezTo>
                  <a:cubicBezTo>
                    <a:pt x="0" y="17"/>
                    <a:pt x="1" y="18"/>
                    <a:pt x="1" y="18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1"/>
                    <a:pt x="4" y="20"/>
                    <a:pt x="4" y="2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Freeform 6"/>
            <p:cNvSpPr>
              <a:spLocks/>
            </p:cNvSpPr>
            <p:nvPr userDrawn="1"/>
          </p:nvSpPr>
          <p:spPr bwMode="auto">
            <a:xfrm>
              <a:off x="275" y="116"/>
              <a:ext cx="11" cy="19"/>
            </a:xfrm>
            <a:custGeom>
              <a:avLst/>
              <a:gdLst>
                <a:gd name="T0" fmla="*/ 5 w 7"/>
                <a:gd name="T1" fmla="*/ 5 h 12"/>
                <a:gd name="T2" fmla="*/ 1 w 7"/>
                <a:gd name="T3" fmla="*/ 1 h 12"/>
                <a:gd name="T4" fmla="*/ 1 w 7"/>
                <a:gd name="T5" fmla="*/ 8 h 12"/>
                <a:gd name="T6" fmla="*/ 5 w 7"/>
                <a:gd name="T7" fmla="*/ 12 h 12"/>
                <a:gd name="T8" fmla="*/ 5 w 7"/>
                <a:gd name="T9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2">
                  <a:moveTo>
                    <a:pt x="5" y="5"/>
                  </a:moveTo>
                  <a:cubicBezTo>
                    <a:pt x="4" y="2"/>
                    <a:pt x="2" y="0"/>
                    <a:pt x="1" y="1"/>
                  </a:cubicBezTo>
                  <a:cubicBezTo>
                    <a:pt x="0" y="2"/>
                    <a:pt x="0" y="5"/>
                    <a:pt x="1" y="8"/>
                  </a:cubicBezTo>
                  <a:cubicBezTo>
                    <a:pt x="2" y="11"/>
                    <a:pt x="4" y="12"/>
                    <a:pt x="5" y="12"/>
                  </a:cubicBezTo>
                  <a:cubicBezTo>
                    <a:pt x="7" y="11"/>
                    <a:pt x="7" y="8"/>
                    <a:pt x="5" y="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Freeform 7"/>
            <p:cNvSpPr>
              <a:spLocks/>
            </p:cNvSpPr>
            <p:nvPr userDrawn="1"/>
          </p:nvSpPr>
          <p:spPr bwMode="auto">
            <a:xfrm>
              <a:off x="122" y="391"/>
              <a:ext cx="101" cy="80"/>
            </a:xfrm>
            <a:custGeom>
              <a:avLst/>
              <a:gdLst>
                <a:gd name="T0" fmla="*/ 63 w 63"/>
                <a:gd name="T1" fmla="*/ 34 h 50"/>
                <a:gd name="T2" fmla="*/ 34 w 63"/>
                <a:gd name="T3" fmla="*/ 31 h 50"/>
                <a:gd name="T4" fmla="*/ 34 w 63"/>
                <a:gd name="T5" fmla="*/ 31 h 50"/>
                <a:gd name="T6" fmla="*/ 47 w 63"/>
                <a:gd name="T7" fmla="*/ 20 h 50"/>
                <a:gd name="T8" fmla="*/ 47 w 63"/>
                <a:gd name="T9" fmla="*/ 20 h 50"/>
                <a:gd name="T10" fmla="*/ 56 w 63"/>
                <a:gd name="T11" fmla="*/ 21 h 50"/>
                <a:gd name="T12" fmla="*/ 57 w 63"/>
                <a:gd name="T13" fmla="*/ 20 h 50"/>
                <a:gd name="T14" fmla="*/ 59 w 63"/>
                <a:gd name="T15" fmla="*/ 19 h 50"/>
                <a:gd name="T16" fmla="*/ 59 w 63"/>
                <a:gd name="T17" fmla="*/ 19 h 50"/>
                <a:gd name="T18" fmla="*/ 50 w 63"/>
                <a:gd name="T19" fmla="*/ 16 h 50"/>
                <a:gd name="T20" fmla="*/ 50 w 63"/>
                <a:gd name="T21" fmla="*/ 16 h 50"/>
                <a:gd name="T22" fmla="*/ 50 w 63"/>
                <a:gd name="T23" fmla="*/ 0 h 50"/>
                <a:gd name="T24" fmla="*/ 49 w 63"/>
                <a:gd name="T25" fmla="*/ 0 h 50"/>
                <a:gd name="T26" fmla="*/ 47 w 63"/>
                <a:gd name="T27" fmla="*/ 1 h 50"/>
                <a:gd name="T28" fmla="*/ 47 w 63"/>
                <a:gd name="T29" fmla="*/ 2 h 50"/>
                <a:gd name="T30" fmla="*/ 43 w 63"/>
                <a:gd name="T31" fmla="*/ 14 h 50"/>
                <a:gd name="T32" fmla="*/ 43 w 63"/>
                <a:gd name="T33" fmla="*/ 14 h 50"/>
                <a:gd name="T34" fmla="*/ 39 w 63"/>
                <a:gd name="T35" fmla="*/ 13 h 50"/>
                <a:gd name="T36" fmla="*/ 38 w 63"/>
                <a:gd name="T37" fmla="*/ 13 h 50"/>
                <a:gd name="T38" fmla="*/ 37 w 63"/>
                <a:gd name="T39" fmla="*/ 14 h 50"/>
                <a:gd name="T40" fmla="*/ 36 w 63"/>
                <a:gd name="T41" fmla="*/ 14 h 50"/>
                <a:gd name="T42" fmla="*/ 40 w 63"/>
                <a:gd name="T43" fmla="*/ 18 h 50"/>
                <a:gd name="T44" fmla="*/ 40 w 63"/>
                <a:gd name="T45" fmla="*/ 18 h 50"/>
                <a:gd name="T46" fmla="*/ 23 w 63"/>
                <a:gd name="T47" fmla="*/ 27 h 50"/>
                <a:gd name="T48" fmla="*/ 23 w 63"/>
                <a:gd name="T49" fmla="*/ 27 h 50"/>
                <a:gd name="T50" fmla="*/ 9 w 63"/>
                <a:gd name="T51" fmla="*/ 17 h 50"/>
                <a:gd name="T52" fmla="*/ 8 w 63"/>
                <a:gd name="T53" fmla="*/ 17 h 50"/>
                <a:gd name="T54" fmla="*/ 6 w 63"/>
                <a:gd name="T55" fmla="*/ 18 h 50"/>
                <a:gd name="T56" fmla="*/ 6 w 63"/>
                <a:gd name="T57" fmla="*/ 18 h 50"/>
                <a:gd name="T58" fmla="*/ 13 w 63"/>
                <a:gd name="T59" fmla="*/ 32 h 50"/>
                <a:gd name="T60" fmla="*/ 12 w 63"/>
                <a:gd name="T61" fmla="*/ 32 h 50"/>
                <a:gd name="T62" fmla="*/ 3 w 63"/>
                <a:gd name="T63" fmla="*/ 39 h 50"/>
                <a:gd name="T64" fmla="*/ 0 w 63"/>
                <a:gd name="T65" fmla="*/ 46 h 50"/>
                <a:gd name="T66" fmla="*/ 25 w 63"/>
                <a:gd name="T67" fmla="*/ 37 h 50"/>
                <a:gd name="T68" fmla="*/ 25 w 63"/>
                <a:gd name="T69" fmla="*/ 36 h 50"/>
                <a:gd name="T70" fmla="*/ 60 w 63"/>
                <a:gd name="T71" fmla="*/ 36 h 50"/>
                <a:gd name="T72" fmla="*/ 61 w 63"/>
                <a:gd name="T73" fmla="*/ 36 h 50"/>
                <a:gd name="T74" fmla="*/ 63 w 63"/>
                <a:gd name="T75" fmla="*/ 35 h 50"/>
                <a:gd name="T76" fmla="*/ 63 w 63"/>
                <a:gd name="T77" fmla="*/ 3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3" h="50">
                  <a:moveTo>
                    <a:pt x="63" y="34"/>
                  </a:moveTo>
                  <a:cubicBezTo>
                    <a:pt x="34" y="31"/>
                    <a:pt x="34" y="31"/>
                    <a:pt x="34" y="31"/>
                  </a:cubicBezTo>
                  <a:cubicBezTo>
                    <a:pt x="34" y="31"/>
                    <a:pt x="33" y="31"/>
                    <a:pt x="34" y="31"/>
                  </a:cubicBezTo>
                  <a:cubicBezTo>
                    <a:pt x="34" y="30"/>
                    <a:pt x="47" y="20"/>
                    <a:pt x="47" y="20"/>
                  </a:cubicBezTo>
                  <a:cubicBezTo>
                    <a:pt x="47" y="20"/>
                    <a:pt x="47" y="20"/>
                    <a:pt x="47" y="20"/>
                  </a:cubicBezTo>
                  <a:cubicBezTo>
                    <a:pt x="48" y="20"/>
                    <a:pt x="54" y="21"/>
                    <a:pt x="56" y="21"/>
                  </a:cubicBezTo>
                  <a:cubicBezTo>
                    <a:pt x="56" y="21"/>
                    <a:pt x="57" y="20"/>
                    <a:pt x="57" y="20"/>
                  </a:cubicBezTo>
                  <a:cubicBezTo>
                    <a:pt x="57" y="20"/>
                    <a:pt x="58" y="20"/>
                    <a:pt x="59" y="19"/>
                  </a:cubicBezTo>
                  <a:cubicBezTo>
                    <a:pt x="59" y="19"/>
                    <a:pt x="59" y="19"/>
                    <a:pt x="59" y="19"/>
                  </a:cubicBezTo>
                  <a:cubicBezTo>
                    <a:pt x="59" y="19"/>
                    <a:pt x="51" y="17"/>
                    <a:pt x="50" y="16"/>
                  </a:cubicBezTo>
                  <a:cubicBezTo>
                    <a:pt x="50" y="16"/>
                    <a:pt x="50" y="16"/>
                    <a:pt x="50" y="16"/>
                  </a:cubicBezTo>
                  <a:cubicBezTo>
                    <a:pt x="50" y="14"/>
                    <a:pt x="50" y="1"/>
                    <a:pt x="50" y="0"/>
                  </a:cubicBezTo>
                  <a:cubicBezTo>
                    <a:pt x="50" y="0"/>
                    <a:pt x="49" y="0"/>
                    <a:pt x="49" y="0"/>
                  </a:cubicBezTo>
                  <a:cubicBezTo>
                    <a:pt x="49" y="0"/>
                    <a:pt x="48" y="1"/>
                    <a:pt x="47" y="1"/>
                  </a:cubicBezTo>
                  <a:cubicBezTo>
                    <a:pt x="47" y="1"/>
                    <a:pt x="47" y="2"/>
                    <a:pt x="47" y="2"/>
                  </a:cubicBezTo>
                  <a:cubicBezTo>
                    <a:pt x="46" y="3"/>
                    <a:pt x="43" y="13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2" y="14"/>
                    <a:pt x="40" y="13"/>
                    <a:pt x="39" y="13"/>
                  </a:cubicBezTo>
                  <a:cubicBezTo>
                    <a:pt x="39" y="13"/>
                    <a:pt x="39" y="13"/>
                    <a:pt x="38" y="13"/>
                  </a:cubicBezTo>
                  <a:cubicBezTo>
                    <a:pt x="38" y="13"/>
                    <a:pt x="37" y="13"/>
                    <a:pt x="37" y="14"/>
                  </a:cubicBezTo>
                  <a:cubicBezTo>
                    <a:pt x="36" y="14"/>
                    <a:pt x="36" y="14"/>
                    <a:pt x="36" y="14"/>
                  </a:cubicBezTo>
                  <a:cubicBezTo>
                    <a:pt x="37" y="14"/>
                    <a:pt x="40" y="18"/>
                    <a:pt x="40" y="18"/>
                  </a:cubicBezTo>
                  <a:cubicBezTo>
                    <a:pt x="40" y="18"/>
                    <a:pt x="40" y="18"/>
                    <a:pt x="40" y="18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2" y="26"/>
                    <a:pt x="10" y="18"/>
                    <a:pt x="9" y="17"/>
                  </a:cubicBezTo>
                  <a:cubicBezTo>
                    <a:pt x="9" y="17"/>
                    <a:pt x="9" y="17"/>
                    <a:pt x="8" y="17"/>
                  </a:cubicBezTo>
                  <a:cubicBezTo>
                    <a:pt x="8" y="17"/>
                    <a:pt x="7" y="17"/>
                    <a:pt x="6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13" y="32"/>
                    <a:pt x="13" y="32"/>
                  </a:cubicBezTo>
                  <a:cubicBezTo>
                    <a:pt x="13" y="32"/>
                    <a:pt x="13" y="32"/>
                    <a:pt x="12" y="32"/>
                  </a:cubicBezTo>
                  <a:cubicBezTo>
                    <a:pt x="11" y="33"/>
                    <a:pt x="3" y="36"/>
                    <a:pt x="3" y="39"/>
                  </a:cubicBezTo>
                  <a:cubicBezTo>
                    <a:pt x="2" y="40"/>
                    <a:pt x="0" y="44"/>
                    <a:pt x="0" y="46"/>
                  </a:cubicBezTo>
                  <a:cubicBezTo>
                    <a:pt x="1" y="50"/>
                    <a:pt x="22" y="38"/>
                    <a:pt x="25" y="37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9" y="36"/>
                    <a:pt x="58" y="36"/>
                    <a:pt x="60" y="36"/>
                  </a:cubicBezTo>
                  <a:cubicBezTo>
                    <a:pt x="61" y="36"/>
                    <a:pt x="61" y="36"/>
                    <a:pt x="61" y="36"/>
                  </a:cubicBezTo>
                  <a:cubicBezTo>
                    <a:pt x="61" y="36"/>
                    <a:pt x="62" y="35"/>
                    <a:pt x="63" y="35"/>
                  </a:cubicBezTo>
                  <a:cubicBezTo>
                    <a:pt x="63" y="34"/>
                    <a:pt x="63" y="34"/>
                    <a:pt x="63" y="34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Freeform 8"/>
            <p:cNvSpPr>
              <a:spLocks/>
            </p:cNvSpPr>
            <p:nvPr userDrawn="1"/>
          </p:nvSpPr>
          <p:spPr bwMode="auto">
            <a:xfrm>
              <a:off x="94" y="199"/>
              <a:ext cx="145" cy="160"/>
            </a:xfrm>
            <a:custGeom>
              <a:avLst/>
              <a:gdLst>
                <a:gd name="T0" fmla="*/ 89 w 91"/>
                <a:gd name="T1" fmla="*/ 89 h 100"/>
                <a:gd name="T2" fmla="*/ 15 w 91"/>
                <a:gd name="T3" fmla="*/ 38 h 100"/>
                <a:gd name="T4" fmla="*/ 29 w 91"/>
                <a:gd name="T5" fmla="*/ 12 h 100"/>
                <a:gd name="T6" fmla="*/ 30 w 91"/>
                <a:gd name="T7" fmla="*/ 11 h 100"/>
                <a:gd name="T8" fmla="*/ 30 w 91"/>
                <a:gd name="T9" fmla="*/ 1 h 100"/>
                <a:gd name="T10" fmla="*/ 28 w 91"/>
                <a:gd name="T11" fmla="*/ 0 h 100"/>
                <a:gd name="T12" fmla="*/ 14 w 91"/>
                <a:gd name="T13" fmla="*/ 10 h 100"/>
                <a:gd name="T14" fmla="*/ 0 w 91"/>
                <a:gd name="T15" fmla="*/ 39 h 100"/>
                <a:gd name="T16" fmla="*/ 71 w 91"/>
                <a:gd name="T17" fmla="*/ 100 h 100"/>
                <a:gd name="T18" fmla="*/ 75 w 91"/>
                <a:gd name="T19" fmla="*/ 100 h 100"/>
                <a:gd name="T20" fmla="*/ 90 w 91"/>
                <a:gd name="T21" fmla="*/ 91 h 100"/>
                <a:gd name="T22" fmla="*/ 89 w 91"/>
                <a:gd name="T23" fmla="*/ 89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1" h="100">
                  <a:moveTo>
                    <a:pt x="89" y="89"/>
                  </a:moveTo>
                  <a:cubicBezTo>
                    <a:pt x="48" y="85"/>
                    <a:pt x="15" y="64"/>
                    <a:pt x="15" y="38"/>
                  </a:cubicBezTo>
                  <a:cubicBezTo>
                    <a:pt x="15" y="28"/>
                    <a:pt x="20" y="20"/>
                    <a:pt x="29" y="12"/>
                  </a:cubicBezTo>
                  <a:cubicBezTo>
                    <a:pt x="29" y="12"/>
                    <a:pt x="30" y="11"/>
                    <a:pt x="30" y="11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30" y="0"/>
                    <a:pt x="29" y="0"/>
                    <a:pt x="28" y="0"/>
                  </a:cubicBezTo>
                  <a:cubicBezTo>
                    <a:pt x="22" y="4"/>
                    <a:pt x="17" y="8"/>
                    <a:pt x="14" y="10"/>
                  </a:cubicBezTo>
                  <a:cubicBezTo>
                    <a:pt x="3" y="21"/>
                    <a:pt x="0" y="28"/>
                    <a:pt x="0" y="39"/>
                  </a:cubicBezTo>
                  <a:cubicBezTo>
                    <a:pt x="0" y="67"/>
                    <a:pt x="30" y="93"/>
                    <a:pt x="71" y="100"/>
                  </a:cubicBezTo>
                  <a:cubicBezTo>
                    <a:pt x="73" y="100"/>
                    <a:pt x="74" y="100"/>
                    <a:pt x="75" y="100"/>
                  </a:cubicBezTo>
                  <a:cubicBezTo>
                    <a:pt x="77" y="99"/>
                    <a:pt x="90" y="91"/>
                    <a:pt x="90" y="91"/>
                  </a:cubicBezTo>
                  <a:cubicBezTo>
                    <a:pt x="91" y="90"/>
                    <a:pt x="91" y="89"/>
                    <a:pt x="89" y="8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" name="Freeform 9"/>
            <p:cNvSpPr>
              <a:spLocks/>
            </p:cNvSpPr>
            <p:nvPr userDrawn="1"/>
          </p:nvSpPr>
          <p:spPr bwMode="auto">
            <a:xfrm>
              <a:off x="217" y="126"/>
              <a:ext cx="50" cy="29"/>
            </a:xfrm>
            <a:custGeom>
              <a:avLst/>
              <a:gdLst>
                <a:gd name="T0" fmla="*/ 31 w 31"/>
                <a:gd name="T1" fmla="*/ 1 h 18"/>
                <a:gd name="T2" fmla="*/ 30 w 31"/>
                <a:gd name="T3" fmla="*/ 0 h 18"/>
                <a:gd name="T4" fmla="*/ 1 w 31"/>
                <a:gd name="T5" fmla="*/ 17 h 18"/>
                <a:gd name="T6" fmla="*/ 1 w 31"/>
                <a:gd name="T7" fmla="*/ 18 h 18"/>
                <a:gd name="T8" fmla="*/ 14 w 31"/>
                <a:gd name="T9" fmla="*/ 18 h 18"/>
                <a:gd name="T10" fmla="*/ 16 w 31"/>
                <a:gd name="T11" fmla="*/ 18 h 18"/>
                <a:gd name="T12" fmla="*/ 30 w 31"/>
                <a:gd name="T13" fmla="*/ 9 h 18"/>
                <a:gd name="T14" fmla="*/ 31 w 31"/>
                <a:gd name="T15" fmla="*/ 7 h 18"/>
                <a:gd name="T16" fmla="*/ 31 w 31"/>
                <a:gd name="T17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18">
                  <a:moveTo>
                    <a:pt x="31" y="1"/>
                  </a:moveTo>
                  <a:cubicBezTo>
                    <a:pt x="31" y="1"/>
                    <a:pt x="31" y="0"/>
                    <a:pt x="30" y="0"/>
                  </a:cubicBezTo>
                  <a:cubicBezTo>
                    <a:pt x="28" y="2"/>
                    <a:pt x="16" y="9"/>
                    <a:pt x="1" y="17"/>
                  </a:cubicBezTo>
                  <a:cubicBezTo>
                    <a:pt x="0" y="17"/>
                    <a:pt x="0" y="18"/>
                    <a:pt x="1" y="1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5" y="18"/>
                    <a:pt x="15" y="18"/>
                    <a:pt x="16" y="18"/>
                  </a:cubicBezTo>
                  <a:cubicBezTo>
                    <a:pt x="23" y="13"/>
                    <a:pt x="28" y="10"/>
                    <a:pt x="30" y="9"/>
                  </a:cubicBezTo>
                  <a:cubicBezTo>
                    <a:pt x="31" y="8"/>
                    <a:pt x="31" y="7"/>
                    <a:pt x="31" y="7"/>
                  </a:cubicBezTo>
                  <a:cubicBezTo>
                    <a:pt x="31" y="7"/>
                    <a:pt x="31" y="1"/>
                    <a:pt x="31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7" name="Freeform 10"/>
            <p:cNvSpPr>
              <a:spLocks/>
            </p:cNvSpPr>
            <p:nvPr userDrawn="1"/>
          </p:nvSpPr>
          <p:spPr bwMode="auto">
            <a:xfrm>
              <a:off x="172" y="140"/>
              <a:ext cx="39" cy="51"/>
            </a:xfrm>
            <a:custGeom>
              <a:avLst/>
              <a:gdLst>
                <a:gd name="T0" fmla="*/ 15 w 24"/>
                <a:gd name="T1" fmla="*/ 1 h 32"/>
                <a:gd name="T2" fmla="*/ 12 w 24"/>
                <a:gd name="T3" fmla="*/ 0 h 32"/>
                <a:gd name="T4" fmla="*/ 9 w 24"/>
                <a:gd name="T5" fmla="*/ 1 h 32"/>
                <a:gd name="T6" fmla="*/ 1 w 24"/>
                <a:gd name="T7" fmla="*/ 14 h 32"/>
                <a:gd name="T8" fmla="*/ 1 w 24"/>
                <a:gd name="T9" fmla="*/ 18 h 32"/>
                <a:gd name="T10" fmla="*/ 9 w 24"/>
                <a:gd name="T11" fmla="*/ 30 h 32"/>
                <a:gd name="T12" fmla="*/ 12 w 24"/>
                <a:gd name="T13" fmla="*/ 32 h 32"/>
                <a:gd name="T14" fmla="*/ 15 w 24"/>
                <a:gd name="T15" fmla="*/ 30 h 32"/>
                <a:gd name="T16" fmla="*/ 23 w 24"/>
                <a:gd name="T17" fmla="*/ 18 h 32"/>
                <a:gd name="T18" fmla="*/ 23 w 24"/>
                <a:gd name="T19" fmla="*/ 14 h 32"/>
                <a:gd name="T20" fmla="*/ 15 w 24"/>
                <a:gd name="T21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" h="32">
                  <a:moveTo>
                    <a:pt x="15" y="1"/>
                  </a:moveTo>
                  <a:cubicBezTo>
                    <a:pt x="14" y="0"/>
                    <a:pt x="13" y="0"/>
                    <a:pt x="12" y="0"/>
                  </a:cubicBezTo>
                  <a:cubicBezTo>
                    <a:pt x="11" y="0"/>
                    <a:pt x="9" y="0"/>
                    <a:pt x="9" y="1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0" y="15"/>
                    <a:pt x="0" y="17"/>
                    <a:pt x="1" y="18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9" y="31"/>
                    <a:pt x="11" y="32"/>
                    <a:pt x="12" y="32"/>
                  </a:cubicBezTo>
                  <a:cubicBezTo>
                    <a:pt x="13" y="32"/>
                    <a:pt x="14" y="31"/>
                    <a:pt x="15" y="30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24" y="17"/>
                    <a:pt x="24" y="15"/>
                    <a:pt x="23" y="14"/>
                  </a:cubicBezTo>
                  <a:lnTo>
                    <a:pt x="15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" name="Freeform 11"/>
            <p:cNvSpPr>
              <a:spLocks/>
            </p:cNvSpPr>
            <p:nvPr userDrawn="1"/>
          </p:nvSpPr>
          <p:spPr bwMode="auto">
            <a:xfrm>
              <a:off x="211" y="169"/>
              <a:ext cx="33" cy="22"/>
            </a:xfrm>
            <a:custGeom>
              <a:avLst/>
              <a:gdLst>
                <a:gd name="T0" fmla="*/ 20 w 21"/>
                <a:gd name="T1" fmla="*/ 0 h 14"/>
                <a:gd name="T2" fmla="*/ 11 w 21"/>
                <a:gd name="T3" fmla="*/ 0 h 14"/>
                <a:gd name="T4" fmla="*/ 9 w 21"/>
                <a:gd name="T5" fmla="*/ 1 h 14"/>
                <a:gd name="T6" fmla="*/ 1 w 21"/>
                <a:gd name="T7" fmla="*/ 12 h 14"/>
                <a:gd name="T8" fmla="*/ 1 w 21"/>
                <a:gd name="T9" fmla="*/ 13 h 14"/>
                <a:gd name="T10" fmla="*/ 2 w 21"/>
                <a:gd name="T11" fmla="*/ 14 h 14"/>
                <a:gd name="T12" fmla="*/ 9 w 21"/>
                <a:gd name="T13" fmla="*/ 14 h 14"/>
                <a:gd name="T14" fmla="*/ 10 w 21"/>
                <a:gd name="T15" fmla="*/ 13 h 14"/>
                <a:gd name="T16" fmla="*/ 21 w 21"/>
                <a:gd name="T17" fmla="*/ 2 h 14"/>
                <a:gd name="T18" fmla="*/ 21 w 21"/>
                <a:gd name="T19" fmla="*/ 1 h 14"/>
                <a:gd name="T20" fmla="*/ 20 w 21"/>
                <a:gd name="T2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" h="14">
                  <a:moveTo>
                    <a:pt x="20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10" y="0"/>
                    <a:pt x="10" y="0"/>
                    <a:pt x="9" y="1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2"/>
                    <a:pt x="0" y="13"/>
                    <a:pt x="1" y="13"/>
                  </a:cubicBezTo>
                  <a:cubicBezTo>
                    <a:pt x="1" y="14"/>
                    <a:pt x="1" y="14"/>
                    <a:pt x="2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10" y="14"/>
                    <a:pt x="10" y="1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0"/>
                    <a:pt x="20" y="0"/>
                    <a:pt x="2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Freeform 12"/>
            <p:cNvSpPr>
              <a:spLocks/>
            </p:cNvSpPr>
            <p:nvPr userDrawn="1"/>
          </p:nvSpPr>
          <p:spPr bwMode="auto">
            <a:xfrm>
              <a:off x="137" y="169"/>
              <a:ext cx="34" cy="22"/>
            </a:xfrm>
            <a:custGeom>
              <a:avLst/>
              <a:gdLst>
                <a:gd name="T0" fmla="*/ 12 w 21"/>
                <a:gd name="T1" fmla="*/ 1 h 14"/>
                <a:gd name="T2" fmla="*/ 11 w 21"/>
                <a:gd name="T3" fmla="*/ 0 h 14"/>
                <a:gd name="T4" fmla="*/ 2 w 21"/>
                <a:gd name="T5" fmla="*/ 0 h 14"/>
                <a:gd name="T6" fmla="*/ 0 w 21"/>
                <a:gd name="T7" fmla="*/ 1 h 14"/>
                <a:gd name="T8" fmla="*/ 1 w 21"/>
                <a:gd name="T9" fmla="*/ 2 h 14"/>
                <a:gd name="T10" fmla="*/ 12 w 21"/>
                <a:gd name="T11" fmla="*/ 13 h 14"/>
                <a:gd name="T12" fmla="*/ 13 w 21"/>
                <a:gd name="T13" fmla="*/ 14 h 14"/>
                <a:gd name="T14" fmla="*/ 19 w 21"/>
                <a:gd name="T15" fmla="*/ 14 h 14"/>
                <a:gd name="T16" fmla="*/ 21 w 21"/>
                <a:gd name="T17" fmla="*/ 13 h 14"/>
                <a:gd name="T18" fmla="*/ 21 w 21"/>
                <a:gd name="T19" fmla="*/ 12 h 14"/>
                <a:gd name="T20" fmla="*/ 12 w 21"/>
                <a:gd name="T21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" h="14">
                  <a:moveTo>
                    <a:pt x="12" y="1"/>
                  </a:moveTo>
                  <a:cubicBezTo>
                    <a:pt x="12" y="0"/>
                    <a:pt x="11" y="0"/>
                    <a:pt x="1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0" y="1"/>
                  </a:cubicBezTo>
                  <a:cubicBezTo>
                    <a:pt x="0" y="1"/>
                    <a:pt x="0" y="1"/>
                    <a:pt x="1" y="2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4"/>
                    <a:pt x="12" y="14"/>
                    <a:pt x="13" y="14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20" y="14"/>
                    <a:pt x="21" y="14"/>
                    <a:pt x="21" y="13"/>
                  </a:cubicBezTo>
                  <a:cubicBezTo>
                    <a:pt x="21" y="13"/>
                    <a:pt x="21" y="12"/>
                    <a:pt x="21" y="12"/>
                  </a:cubicBezTo>
                  <a:lnTo>
                    <a:pt x="12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Freeform 13"/>
            <p:cNvSpPr>
              <a:spLocks/>
            </p:cNvSpPr>
            <p:nvPr userDrawn="1"/>
          </p:nvSpPr>
          <p:spPr bwMode="auto">
            <a:xfrm>
              <a:off x="215" y="172"/>
              <a:ext cx="173" cy="235"/>
            </a:xfrm>
            <a:custGeom>
              <a:avLst/>
              <a:gdLst>
                <a:gd name="T0" fmla="*/ 93 w 108"/>
                <a:gd name="T1" fmla="*/ 63 h 147"/>
                <a:gd name="T2" fmla="*/ 66 w 108"/>
                <a:gd name="T3" fmla="*/ 98 h 147"/>
                <a:gd name="T4" fmla="*/ 1 w 108"/>
                <a:gd name="T5" fmla="*/ 138 h 147"/>
                <a:gd name="T6" fmla="*/ 0 w 108"/>
                <a:gd name="T7" fmla="*/ 139 h 147"/>
                <a:gd name="T8" fmla="*/ 0 w 108"/>
                <a:gd name="T9" fmla="*/ 146 h 147"/>
                <a:gd name="T10" fmla="*/ 1 w 108"/>
                <a:gd name="T11" fmla="*/ 147 h 147"/>
                <a:gd name="T12" fmla="*/ 94 w 108"/>
                <a:gd name="T13" fmla="*/ 90 h 147"/>
                <a:gd name="T14" fmla="*/ 108 w 108"/>
                <a:gd name="T15" fmla="*/ 62 h 147"/>
                <a:gd name="T16" fmla="*/ 37 w 108"/>
                <a:gd name="T17" fmla="*/ 1 h 147"/>
                <a:gd name="T18" fmla="*/ 33 w 108"/>
                <a:gd name="T19" fmla="*/ 1 h 147"/>
                <a:gd name="T20" fmla="*/ 18 w 108"/>
                <a:gd name="T21" fmla="*/ 10 h 147"/>
                <a:gd name="T22" fmla="*/ 19 w 108"/>
                <a:gd name="T23" fmla="*/ 12 h 147"/>
                <a:gd name="T24" fmla="*/ 93 w 108"/>
                <a:gd name="T25" fmla="*/ 63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8" h="147">
                  <a:moveTo>
                    <a:pt x="93" y="63"/>
                  </a:moveTo>
                  <a:cubicBezTo>
                    <a:pt x="93" y="77"/>
                    <a:pt x="83" y="87"/>
                    <a:pt x="66" y="98"/>
                  </a:cubicBezTo>
                  <a:cubicBezTo>
                    <a:pt x="51" y="108"/>
                    <a:pt x="7" y="134"/>
                    <a:pt x="1" y="138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0" y="139"/>
                    <a:pt x="0" y="145"/>
                    <a:pt x="0" y="146"/>
                  </a:cubicBezTo>
                  <a:cubicBezTo>
                    <a:pt x="0" y="146"/>
                    <a:pt x="0" y="147"/>
                    <a:pt x="1" y="147"/>
                  </a:cubicBezTo>
                  <a:cubicBezTo>
                    <a:pt x="7" y="142"/>
                    <a:pt x="78" y="104"/>
                    <a:pt x="94" y="90"/>
                  </a:cubicBezTo>
                  <a:cubicBezTo>
                    <a:pt x="105" y="80"/>
                    <a:pt x="108" y="72"/>
                    <a:pt x="108" y="62"/>
                  </a:cubicBezTo>
                  <a:cubicBezTo>
                    <a:pt x="108" y="34"/>
                    <a:pt x="78" y="8"/>
                    <a:pt x="37" y="1"/>
                  </a:cubicBezTo>
                  <a:cubicBezTo>
                    <a:pt x="35" y="0"/>
                    <a:pt x="34" y="1"/>
                    <a:pt x="33" y="1"/>
                  </a:cubicBezTo>
                  <a:cubicBezTo>
                    <a:pt x="31" y="2"/>
                    <a:pt x="18" y="10"/>
                    <a:pt x="18" y="10"/>
                  </a:cubicBezTo>
                  <a:cubicBezTo>
                    <a:pt x="17" y="11"/>
                    <a:pt x="17" y="12"/>
                    <a:pt x="19" y="12"/>
                  </a:cubicBezTo>
                  <a:cubicBezTo>
                    <a:pt x="60" y="15"/>
                    <a:pt x="93" y="37"/>
                    <a:pt x="93" y="63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Freeform 14"/>
            <p:cNvSpPr>
              <a:spLocks noEditPoints="1"/>
            </p:cNvSpPr>
            <p:nvPr userDrawn="1"/>
          </p:nvSpPr>
          <p:spPr bwMode="auto">
            <a:xfrm>
              <a:off x="158" y="214"/>
              <a:ext cx="166" cy="91"/>
            </a:xfrm>
            <a:custGeom>
              <a:avLst/>
              <a:gdLst>
                <a:gd name="T0" fmla="*/ 36 w 104"/>
                <a:gd name="T1" fmla="*/ 56 h 57"/>
                <a:gd name="T2" fmla="*/ 42 w 104"/>
                <a:gd name="T3" fmla="*/ 56 h 57"/>
                <a:gd name="T4" fmla="*/ 42 w 104"/>
                <a:gd name="T5" fmla="*/ 33 h 57"/>
                <a:gd name="T6" fmla="*/ 21 w 104"/>
                <a:gd name="T7" fmla="*/ 13 h 57"/>
                <a:gd name="T8" fmla="*/ 12 w 104"/>
                <a:gd name="T9" fmla="*/ 16 h 57"/>
                <a:gd name="T10" fmla="*/ 5 w 104"/>
                <a:gd name="T11" fmla="*/ 13 h 57"/>
                <a:gd name="T12" fmla="*/ 0 w 104"/>
                <a:gd name="T13" fmla="*/ 13 h 57"/>
                <a:gd name="T14" fmla="*/ 0 w 104"/>
                <a:gd name="T15" fmla="*/ 47 h 57"/>
                <a:gd name="T16" fmla="*/ 9 w 104"/>
                <a:gd name="T17" fmla="*/ 56 h 57"/>
                <a:gd name="T18" fmla="*/ 14 w 104"/>
                <a:gd name="T19" fmla="*/ 56 h 57"/>
                <a:gd name="T20" fmla="*/ 14 w 104"/>
                <a:gd name="T21" fmla="*/ 33 h 57"/>
                <a:gd name="T22" fmla="*/ 20 w 104"/>
                <a:gd name="T23" fmla="*/ 25 h 57"/>
                <a:gd name="T24" fmla="*/ 27 w 104"/>
                <a:gd name="T25" fmla="*/ 33 h 57"/>
                <a:gd name="T26" fmla="*/ 27 w 104"/>
                <a:gd name="T27" fmla="*/ 47 h 57"/>
                <a:gd name="T28" fmla="*/ 36 w 104"/>
                <a:gd name="T29" fmla="*/ 56 h 57"/>
                <a:gd name="T30" fmla="*/ 74 w 104"/>
                <a:gd name="T31" fmla="*/ 50 h 57"/>
                <a:gd name="T32" fmla="*/ 74 w 104"/>
                <a:gd name="T33" fmla="*/ 45 h 57"/>
                <a:gd name="T34" fmla="*/ 70 w 104"/>
                <a:gd name="T35" fmla="*/ 45 h 57"/>
                <a:gd name="T36" fmla="*/ 64 w 104"/>
                <a:gd name="T37" fmla="*/ 40 h 57"/>
                <a:gd name="T38" fmla="*/ 64 w 104"/>
                <a:gd name="T39" fmla="*/ 10 h 57"/>
                <a:gd name="T40" fmla="*/ 55 w 104"/>
                <a:gd name="T41" fmla="*/ 0 h 57"/>
                <a:gd name="T42" fmla="*/ 50 w 104"/>
                <a:gd name="T43" fmla="*/ 0 h 57"/>
                <a:gd name="T44" fmla="*/ 50 w 104"/>
                <a:gd name="T45" fmla="*/ 42 h 57"/>
                <a:gd name="T46" fmla="*/ 64 w 104"/>
                <a:gd name="T47" fmla="*/ 57 h 57"/>
                <a:gd name="T48" fmla="*/ 74 w 104"/>
                <a:gd name="T49" fmla="*/ 50 h 57"/>
                <a:gd name="T50" fmla="*/ 104 w 104"/>
                <a:gd name="T51" fmla="*/ 25 h 57"/>
                <a:gd name="T52" fmla="*/ 104 w 104"/>
                <a:gd name="T53" fmla="*/ 20 h 57"/>
                <a:gd name="T54" fmla="*/ 93 w 104"/>
                <a:gd name="T55" fmla="*/ 13 h 57"/>
                <a:gd name="T56" fmla="*/ 78 w 104"/>
                <a:gd name="T57" fmla="*/ 28 h 57"/>
                <a:gd name="T58" fmla="*/ 78 w 104"/>
                <a:gd name="T59" fmla="*/ 46 h 57"/>
                <a:gd name="T60" fmla="*/ 88 w 104"/>
                <a:gd name="T61" fmla="*/ 56 h 57"/>
                <a:gd name="T62" fmla="*/ 92 w 104"/>
                <a:gd name="T63" fmla="*/ 56 h 57"/>
                <a:gd name="T64" fmla="*/ 92 w 104"/>
                <a:gd name="T65" fmla="*/ 31 h 57"/>
                <a:gd name="T66" fmla="*/ 98 w 104"/>
                <a:gd name="T67" fmla="*/ 24 h 57"/>
                <a:gd name="T68" fmla="*/ 103 w 104"/>
                <a:gd name="T69" fmla="*/ 25 h 57"/>
                <a:gd name="T70" fmla="*/ 104 w 104"/>
                <a:gd name="T71" fmla="*/ 2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4" h="57">
                  <a:moveTo>
                    <a:pt x="36" y="56"/>
                  </a:moveTo>
                  <a:cubicBezTo>
                    <a:pt x="42" y="56"/>
                    <a:pt x="42" y="56"/>
                    <a:pt x="42" y="56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2" y="21"/>
                    <a:pt x="36" y="12"/>
                    <a:pt x="21" y="13"/>
                  </a:cubicBezTo>
                  <a:cubicBezTo>
                    <a:pt x="17" y="13"/>
                    <a:pt x="12" y="16"/>
                    <a:pt x="12" y="16"/>
                  </a:cubicBezTo>
                  <a:cubicBezTo>
                    <a:pt x="10" y="14"/>
                    <a:pt x="8" y="13"/>
                    <a:pt x="5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53"/>
                    <a:pt x="3" y="56"/>
                    <a:pt x="9" y="56"/>
                  </a:cubicBezTo>
                  <a:cubicBezTo>
                    <a:pt x="14" y="56"/>
                    <a:pt x="14" y="56"/>
                    <a:pt x="14" y="56"/>
                  </a:cubicBezTo>
                  <a:cubicBezTo>
                    <a:pt x="14" y="33"/>
                    <a:pt x="14" y="33"/>
                    <a:pt x="14" y="33"/>
                  </a:cubicBezTo>
                  <a:cubicBezTo>
                    <a:pt x="14" y="27"/>
                    <a:pt x="16" y="25"/>
                    <a:pt x="20" y="25"/>
                  </a:cubicBezTo>
                  <a:cubicBezTo>
                    <a:pt x="25" y="25"/>
                    <a:pt x="27" y="27"/>
                    <a:pt x="27" y="33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7" y="54"/>
                    <a:pt x="29" y="56"/>
                    <a:pt x="36" y="56"/>
                  </a:cubicBezTo>
                  <a:moveTo>
                    <a:pt x="74" y="50"/>
                  </a:moveTo>
                  <a:cubicBezTo>
                    <a:pt x="74" y="45"/>
                    <a:pt x="74" y="45"/>
                    <a:pt x="74" y="45"/>
                  </a:cubicBezTo>
                  <a:cubicBezTo>
                    <a:pt x="70" y="45"/>
                    <a:pt x="70" y="45"/>
                    <a:pt x="70" y="45"/>
                  </a:cubicBezTo>
                  <a:cubicBezTo>
                    <a:pt x="66" y="45"/>
                    <a:pt x="64" y="44"/>
                    <a:pt x="64" y="40"/>
                  </a:cubicBezTo>
                  <a:cubicBezTo>
                    <a:pt x="64" y="10"/>
                    <a:pt x="64" y="10"/>
                    <a:pt x="64" y="10"/>
                  </a:cubicBezTo>
                  <a:cubicBezTo>
                    <a:pt x="64" y="3"/>
                    <a:pt x="61" y="0"/>
                    <a:pt x="55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50" y="42"/>
                    <a:pt x="50" y="42"/>
                    <a:pt x="50" y="42"/>
                  </a:cubicBezTo>
                  <a:cubicBezTo>
                    <a:pt x="50" y="52"/>
                    <a:pt x="56" y="57"/>
                    <a:pt x="64" y="57"/>
                  </a:cubicBezTo>
                  <a:cubicBezTo>
                    <a:pt x="69" y="57"/>
                    <a:pt x="74" y="55"/>
                    <a:pt x="74" y="50"/>
                  </a:cubicBezTo>
                  <a:moveTo>
                    <a:pt x="104" y="25"/>
                  </a:moveTo>
                  <a:cubicBezTo>
                    <a:pt x="104" y="20"/>
                    <a:pt x="104" y="20"/>
                    <a:pt x="104" y="20"/>
                  </a:cubicBezTo>
                  <a:cubicBezTo>
                    <a:pt x="104" y="16"/>
                    <a:pt x="100" y="13"/>
                    <a:pt x="93" y="13"/>
                  </a:cubicBezTo>
                  <a:cubicBezTo>
                    <a:pt x="84" y="13"/>
                    <a:pt x="78" y="20"/>
                    <a:pt x="78" y="28"/>
                  </a:cubicBezTo>
                  <a:cubicBezTo>
                    <a:pt x="78" y="46"/>
                    <a:pt x="78" y="46"/>
                    <a:pt x="78" y="46"/>
                  </a:cubicBezTo>
                  <a:cubicBezTo>
                    <a:pt x="78" y="53"/>
                    <a:pt x="82" y="56"/>
                    <a:pt x="88" y="56"/>
                  </a:cubicBezTo>
                  <a:cubicBezTo>
                    <a:pt x="92" y="56"/>
                    <a:pt x="92" y="56"/>
                    <a:pt x="92" y="56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26"/>
                    <a:pt x="95" y="24"/>
                    <a:pt x="98" y="24"/>
                  </a:cubicBezTo>
                  <a:cubicBezTo>
                    <a:pt x="100" y="24"/>
                    <a:pt x="102" y="24"/>
                    <a:pt x="103" y="25"/>
                  </a:cubicBezTo>
                  <a:lnTo>
                    <a:pt x="104" y="2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Freeform 15"/>
            <p:cNvSpPr>
              <a:spLocks/>
            </p:cNvSpPr>
            <p:nvPr userDrawn="1"/>
          </p:nvSpPr>
          <p:spPr bwMode="auto">
            <a:xfrm>
              <a:off x="154" y="199"/>
              <a:ext cx="73" cy="13"/>
            </a:xfrm>
            <a:custGeom>
              <a:avLst/>
              <a:gdLst>
                <a:gd name="T0" fmla="*/ 44 w 45"/>
                <a:gd name="T1" fmla="*/ 1 h 8"/>
                <a:gd name="T2" fmla="*/ 43 w 45"/>
                <a:gd name="T3" fmla="*/ 0 h 8"/>
                <a:gd name="T4" fmla="*/ 2 w 45"/>
                <a:gd name="T5" fmla="*/ 0 h 8"/>
                <a:gd name="T6" fmla="*/ 1 w 45"/>
                <a:gd name="T7" fmla="*/ 1 h 8"/>
                <a:gd name="T8" fmla="*/ 1 w 45"/>
                <a:gd name="T9" fmla="*/ 2 h 8"/>
                <a:gd name="T10" fmla="*/ 2 w 45"/>
                <a:gd name="T11" fmla="*/ 7 h 8"/>
                <a:gd name="T12" fmla="*/ 3 w 45"/>
                <a:gd name="T13" fmla="*/ 8 h 8"/>
                <a:gd name="T14" fmla="*/ 42 w 45"/>
                <a:gd name="T15" fmla="*/ 8 h 8"/>
                <a:gd name="T16" fmla="*/ 43 w 45"/>
                <a:gd name="T17" fmla="*/ 7 h 8"/>
                <a:gd name="T18" fmla="*/ 45 w 45"/>
                <a:gd name="T19" fmla="*/ 2 h 8"/>
                <a:gd name="T20" fmla="*/ 44 w 45"/>
                <a:gd name="T21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5" h="8">
                  <a:moveTo>
                    <a:pt x="44" y="1"/>
                  </a:moveTo>
                  <a:cubicBezTo>
                    <a:pt x="44" y="0"/>
                    <a:pt x="44" y="0"/>
                    <a:pt x="4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1"/>
                  </a:cubicBezTo>
                  <a:cubicBezTo>
                    <a:pt x="1" y="1"/>
                    <a:pt x="0" y="2"/>
                    <a:pt x="1" y="2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3" y="8"/>
                    <a:pt x="3" y="8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42" y="8"/>
                    <a:pt x="43" y="7"/>
                    <a:pt x="43" y="7"/>
                  </a:cubicBezTo>
                  <a:cubicBezTo>
                    <a:pt x="45" y="2"/>
                    <a:pt x="45" y="2"/>
                    <a:pt x="45" y="2"/>
                  </a:cubicBezTo>
                  <a:cubicBezTo>
                    <a:pt x="45" y="2"/>
                    <a:pt x="45" y="1"/>
                    <a:pt x="44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" name="Freeform 16"/>
            <p:cNvSpPr>
              <a:spLocks/>
            </p:cNvSpPr>
            <p:nvPr userDrawn="1"/>
          </p:nvSpPr>
          <p:spPr bwMode="auto">
            <a:xfrm>
              <a:off x="154" y="199"/>
              <a:ext cx="0" cy="2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009F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4" name="Oval 17"/>
            <p:cNvSpPr>
              <a:spLocks noChangeArrowheads="1"/>
            </p:cNvSpPr>
            <p:nvPr userDrawn="1"/>
          </p:nvSpPr>
          <p:spPr bwMode="auto">
            <a:xfrm>
              <a:off x="182" y="126"/>
              <a:ext cx="17" cy="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657970429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4 Pictures dark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787" y="594779"/>
            <a:ext cx="8094138" cy="46166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nl-NL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© Royal NLR 2022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15EBE98-414E-493A-9124-68D86CEA4F8A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"/>
          </p:nvPr>
        </p:nvSpPr>
        <p:spPr>
          <a:xfrm>
            <a:off x="681054" y="1160146"/>
            <a:ext cx="3772800" cy="1416768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3"/>
          </p:nvPr>
        </p:nvSpPr>
        <p:spPr>
          <a:xfrm>
            <a:off x="4898125" y="1160146"/>
            <a:ext cx="3772800" cy="1416768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4"/>
          </p:nvPr>
        </p:nvSpPr>
        <p:spPr>
          <a:xfrm>
            <a:off x="681692" y="2939727"/>
            <a:ext cx="3772800" cy="1416768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5"/>
          </p:nvPr>
        </p:nvSpPr>
        <p:spPr>
          <a:xfrm>
            <a:off x="4898125" y="2939727"/>
            <a:ext cx="3772800" cy="1416768"/>
          </a:xfrm>
          <a:custGeom>
            <a:avLst/>
            <a:gdLst>
              <a:gd name="connsiteX0" fmla="*/ 262370 w 3772800"/>
              <a:gd name="connsiteY0" fmla="*/ 0 h 1574187"/>
              <a:gd name="connsiteX1" fmla="*/ 3772800 w 3772800"/>
              <a:gd name="connsiteY1" fmla="*/ 0 h 1574187"/>
              <a:gd name="connsiteX2" fmla="*/ 3772800 w 3772800"/>
              <a:gd name="connsiteY2" fmla="*/ 0 h 1574187"/>
              <a:gd name="connsiteX3" fmla="*/ 3772800 w 3772800"/>
              <a:gd name="connsiteY3" fmla="*/ 1311817 h 1574187"/>
              <a:gd name="connsiteX4" fmla="*/ 3510430 w 3772800"/>
              <a:gd name="connsiteY4" fmla="*/ 1574187 h 1574187"/>
              <a:gd name="connsiteX5" fmla="*/ 0 w 3772800"/>
              <a:gd name="connsiteY5" fmla="*/ 1574187 h 1574187"/>
              <a:gd name="connsiteX6" fmla="*/ 0 w 3772800"/>
              <a:gd name="connsiteY6" fmla="*/ 1574187 h 1574187"/>
              <a:gd name="connsiteX7" fmla="*/ 0 w 3772800"/>
              <a:gd name="connsiteY7" fmla="*/ 262370 h 1574187"/>
              <a:gd name="connsiteX8" fmla="*/ 262370 w 3772800"/>
              <a:gd name="connsiteY8" fmla="*/ 0 h 1574187"/>
              <a:gd name="connsiteX0" fmla="*/ 64513 w 3836881"/>
              <a:gd name="connsiteY0" fmla="*/ 0 h 1574187"/>
              <a:gd name="connsiteX1" fmla="*/ 3836881 w 3836881"/>
              <a:gd name="connsiteY1" fmla="*/ 0 h 1574187"/>
              <a:gd name="connsiteX2" fmla="*/ 3836881 w 3836881"/>
              <a:gd name="connsiteY2" fmla="*/ 0 h 1574187"/>
              <a:gd name="connsiteX3" fmla="*/ 3836881 w 3836881"/>
              <a:gd name="connsiteY3" fmla="*/ 1311817 h 1574187"/>
              <a:gd name="connsiteX4" fmla="*/ 3574511 w 3836881"/>
              <a:gd name="connsiteY4" fmla="*/ 1574187 h 1574187"/>
              <a:gd name="connsiteX5" fmla="*/ 64081 w 3836881"/>
              <a:gd name="connsiteY5" fmla="*/ 1574187 h 1574187"/>
              <a:gd name="connsiteX6" fmla="*/ 64081 w 3836881"/>
              <a:gd name="connsiteY6" fmla="*/ 1574187 h 1574187"/>
              <a:gd name="connsiteX7" fmla="*/ 64081 w 3836881"/>
              <a:gd name="connsiteY7" fmla="*/ 262370 h 1574187"/>
              <a:gd name="connsiteX8" fmla="*/ 64513 w 3836881"/>
              <a:gd name="connsiteY8" fmla="*/ 0 h 1574187"/>
              <a:gd name="connsiteX0" fmla="*/ 432 w 3772800"/>
              <a:gd name="connsiteY0" fmla="*/ 0 h 1574187"/>
              <a:gd name="connsiteX1" fmla="*/ 3772800 w 3772800"/>
              <a:gd name="connsiteY1" fmla="*/ 0 h 1574187"/>
              <a:gd name="connsiteX2" fmla="*/ 3772800 w 3772800"/>
              <a:gd name="connsiteY2" fmla="*/ 0 h 1574187"/>
              <a:gd name="connsiteX3" fmla="*/ 3772800 w 3772800"/>
              <a:gd name="connsiteY3" fmla="*/ 1311817 h 1574187"/>
              <a:gd name="connsiteX4" fmla="*/ 3510430 w 3772800"/>
              <a:gd name="connsiteY4" fmla="*/ 1574187 h 1574187"/>
              <a:gd name="connsiteX5" fmla="*/ 0 w 3772800"/>
              <a:gd name="connsiteY5" fmla="*/ 1574187 h 1574187"/>
              <a:gd name="connsiteX6" fmla="*/ 0 w 3772800"/>
              <a:gd name="connsiteY6" fmla="*/ 1574187 h 1574187"/>
              <a:gd name="connsiteX7" fmla="*/ 0 w 3772800"/>
              <a:gd name="connsiteY7" fmla="*/ 262370 h 1574187"/>
              <a:gd name="connsiteX8" fmla="*/ 432 w 3772800"/>
              <a:gd name="connsiteY8" fmla="*/ 0 h 1574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72800" h="1574187">
                <a:moveTo>
                  <a:pt x="432" y="0"/>
                </a:moveTo>
                <a:lnTo>
                  <a:pt x="3772800" y="0"/>
                </a:lnTo>
                <a:lnTo>
                  <a:pt x="3772800" y="0"/>
                </a:lnTo>
                <a:lnTo>
                  <a:pt x="3772800" y="1311817"/>
                </a:lnTo>
                <a:cubicBezTo>
                  <a:pt x="3772800" y="1456720"/>
                  <a:pt x="3655333" y="1574187"/>
                  <a:pt x="3510430" y="1574187"/>
                </a:cubicBezTo>
                <a:lnTo>
                  <a:pt x="0" y="1574187"/>
                </a:lnTo>
                <a:lnTo>
                  <a:pt x="0" y="1574187"/>
                </a:lnTo>
                <a:lnTo>
                  <a:pt x="0" y="262370"/>
                </a:lnTo>
                <a:cubicBezTo>
                  <a:pt x="0" y="117467"/>
                  <a:pt x="216" y="131185"/>
                  <a:pt x="432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6" hasCustomPrompt="1"/>
          </p:nvPr>
        </p:nvSpPr>
        <p:spPr>
          <a:xfrm>
            <a:off x="681038" y="2579040"/>
            <a:ext cx="3772800" cy="246240"/>
          </a:xfrm>
          <a:prstGeom prst="rect">
            <a:avLst/>
          </a:prstGeom>
          <a:noFill/>
          <a:ln>
            <a:noFill/>
          </a:ln>
        </p:spPr>
        <p:txBody>
          <a:bodyPr lIns="0" rIns="90000" anchor="t" anchorCtr="0"/>
          <a:lstStyle>
            <a:lvl1pPr marL="0" indent="0">
              <a:buNone/>
              <a:defRPr sz="1400" b="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noProof="0" dirty="0"/>
              <a:t>Click to edit master text styles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7" hasCustomPrompt="1"/>
          </p:nvPr>
        </p:nvSpPr>
        <p:spPr>
          <a:xfrm>
            <a:off x="4898125" y="2579040"/>
            <a:ext cx="3772800" cy="246240"/>
          </a:xfrm>
          <a:prstGeom prst="rect">
            <a:avLst/>
          </a:prstGeom>
          <a:noFill/>
          <a:ln>
            <a:noFill/>
          </a:ln>
        </p:spPr>
        <p:txBody>
          <a:bodyPr lIns="0" rIns="90000" anchor="t" anchorCtr="0"/>
          <a:lstStyle>
            <a:lvl1pPr marL="0" indent="0">
              <a:buNone/>
              <a:defRPr sz="1400" b="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noProof="0" dirty="0"/>
              <a:t>Click to edit master text styles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8" hasCustomPrompt="1"/>
          </p:nvPr>
        </p:nvSpPr>
        <p:spPr>
          <a:xfrm>
            <a:off x="681692" y="4352142"/>
            <a:ext cx="3772800" cy="246240"/>
          </a:xfrm>
          <a:prstGeom prst="rect">
            <a:avLst/>
          </a:prstGeom>
          <a:noFill/>
          <a:ln>
            <a:noFill/>
          </a:ln>
        </p:spPr>
        <p:txBody>
          <a:bodyPr lIns="0" rIns="90000" anchor="t" anchorCtr="0"/>
          <a:lstStyle>
            <a:lvl1pPr marL="0" indent="0">
              <a:buNone/>
              <a:defRPr sz="1400" b="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noProof="0" dirty="0"/>
              <a:t>Click to edit master text styles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9" hasCustomPrompt="1"/>
          </p:nvPr>
        </p:nvSpPr>
        <p:spPr>
          <a:xfrm>
            <a:off x="4898125" y="4352142"/>
            <a:ext cx="3772800" cy="246240"/>
          </a:xfrm>
          <a:prstGeom prst="rect">
            <a:avLst/>
          </a:prstGeom>
          <a:noFill/>
          <a:ln>
            <a:noFill/>
          </a:ln>
        </p:spPr>
        <p:txBody>
          <a:bodyPr lIns="0" rIns="90000" anchor="t" anchorCtr="0"/>
          <a:lstStyle>
            <a:lvl1pPr marL="0" indent="0">
              <a:buNone/>
              <a:defRPr sz="1400" b="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noProof="0" dirty="0"/>
              <a:t>Click to edit master text styles</a:t>
            </a:r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8450017" y="4911786"/>
            <a:ext cx="0" cy="231715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4"/>
          <p:cNvGrpSpPr>
            <a:grpSpLocks noChangeAspect="1"/>
          </p:cNvGrpSpPr>
          <p:nvPr userDrawn="1"/>
        </p:nvGrpSpPr>
        <p:grpSpPr bwMode="auto">
          <a:xfrm>
            <a:off x="146050" y="128588"/>
            <a:ext cx="473075" cy="609600"/>
            <a:chOff x="92" y="81"/>
            <a:chExt cx="298" cy="384"/>
          </a:xfrm>
        </p:grpSpPr>
        <p:sp>
          <p:nvSpPr>
            <p:cNvPr id="23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92" y="81"/>
              <a:ext cx="298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Freeform 5"/>
            <p:cNvSpPr>
              <a:spLocks/>
            </p:cNvSpPr>
            <p:nvPr userDrawn="1"/>
          </p:nvSpPr>
          <p:spPr bwMode="auto">
            <a:xfrm>
              <a:off x="273" y="78"/>
              <a:ext cx="82" cy="64"/>
            </a:xfrm>
            <a:custGeom>
              <a:avLst/>
              <a:gdLst>
                <a:gd name="T0" fmla="*/ 4 w 51"/>
                <a:gd name="T1" fmla="*/ 20 h 40"/>
                <a:gd name="T2" fmla="*/ 11 w 51"/>
                <a:gd name="T3" fmla="*/ 26 h 40"/>
                <a:gd name="T4" fmla="*/ 12 w 51"/>
                <a:gd name="T5" fmla="*/ 35 h 40"/>
                <a:gd name="T6" fmla="*/ 14 w 51"/>
                <a:gd name="T7" fmla="*/ 40 h 40"/>
                <a:gd name="T8" fmla="*/ 15 w 51"/>
                <a:gd name="T9" fmla="*/ 40 h 40"/>
                <a:gd name="T10" fmla="*/ 23 w 51"/>
                <a:gd name="T11" fmla="*/ 25 h 40"/>
                <a:gd name="T12" fmla="*/ 46 w 51"/>
                <a:gd name="T13" fmla="*/ 8 h 40"/>
                <a:gd name="T14" fmla="*/ 50 w 51"/>
                <a:gd name="T15" fmla="*/ 2 h 40"/>
                <a:gd name="T16" fmla="*/ 42 w 51"/>
                <a:gd name="T17" fmla="*/ 3 h 40"/>
                <a:gd name="T18" fmla="*/ 16 w 51"/>
                <a:gd name="T19" fmla="*/ 16 h 40"/>
                <a:gd name="T20" fmla="*/ 1 w 51"/>
                <a:gd name="T21" fmla="*/ 17 h 40"/>
                <a:gd name="T22" fmla="*/ 1 w 51"/>
                <a:gd name="T23" fmla="*/ 18 h 40"/>
                <a:gd name="T24" fmla="*/ 3 w 51"/>
                <a:gd name="T25" fmla="*/ 22 h 40"/>
                <a:gd name="T26" fmla="*/ 4 w 51"/>
                <a:gd name="T27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1" h="40">
                  <a:moveTo>
                    <a:pt x="4" y="20"/>
                  </a:moveTo>
                  <a:cubicBezTo>
                    <a:pt x="6" y="19"/>
                    <a:pt x="9" y="22"/>
                    <a:pt x="11" y="26"/>
                  </a:cubicBezTo>
                  <a:cubicBezTo>
                    <a:pt x="13" y="30"/>
                    <a:pt x="13" y="34"/>
                    <a:pt x="12" y="35"/>
                  </a:cubicBezTo>
                  <a:cubicBezTo>
                    <a:pt x="12" y="35"/>
                    <a:pt x="14" y="39"/>
                    <a:pt x="14" y="40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39"/>
                    <a:pt x="23" y="25"/>
                    <a:pt x="23" y="25"/>
                  </a:cubicBezTo>
                  <a:cubicBezTo>
                    <a:pt x="23" y="25"/>
                    <a:pt x="45" y="10"/>
                    <a:pt x="46" y="8"/>
                  </a:cubicBezTo>
                  <a:cubicBezTo>
                    <a:pt x="48" y="7"/>
                    <a:pt x="51" y="3"/>
                    <a:pt x="50" y="2"/>
                  </a:cubicBezTo>
                  <a:cubicBezTo>
                    <a:pt x="49" y="0"/>
                    <a:pt x="42" y="3"/>
                    <a:pt x="42" y="3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2" y="17"/>
                    <a:pt x="1" y="17"/>
                  </a:cubicBezTo>
                  <a:cubicBezTo>
                    <a:pt x="0" y="17"/>
                    <a:pt x="1" y="18"/>
                    <a:pt x="1" y="18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1"/>
                    <a:pt x="4" y="20"/>
                    <a:pt x="4" y="2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6"/>
            <p:cNvSpPr>
              <a:spLocks/>
            </p:cNvSpPr>
            <p:nvPr userDrawn="1"/>
          </p:nvSpPr>
          <p:spPr bwMode="auto">
            <a:xfrm>
              <a:off x="275" y="116"/>
              <a:ext cx="11" cy="19"/>
            </a:xfrm>
            <a:custGeom>
              <a:avLst/>
              <a:gdLst>
                <a:gd name="T0" fmla="*/ 5 w 7"/>
                <a:gd name="T1" fmla="*/ 5 h 12"/>
                <a:gd name="T2" fmla="*/ 1 w 7"/>
                <a:gd name="T3" fmla="*/ 1 h 12"/>
                <a:gd name="T4" fmla="*/ 1 w 7"/>
                <a:gd name="T5" fmla="*/ 8 h 12"/>
                <a:gd name="T6" fmla="*/ 5 w 7"/>
                <a:gd name="T7" fmla="*/ 12 h 12"/>
                <a:gd name="T8" fmla="*/ 5 w 7"/>
                <a:gd name="T9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2">
                  <a:moveTo>
                    <a:pt x="5" y="5"/>
                  </a:moveTo>
                  <a:cubicBezTo>
                    <a:pt x="4" y="2"/>
                    <a:pt x="2" y="0"/>
                    <a:pt x="1" y="1"/>
                  </a:cubicBezTo>
                  <a:cubicBezTo>
                    <a:pt x="0" y="2"/>
                    <a:pt x="0" y="5"/>
                    <a:pt x="1" y="8"/>
                  </a:cubicBezTo>
                  <a:cubicBezTo>
                    <a:pt x="2" y="11"/>
                    <a:pt x="4" y="12"/>
                    <a:pt x="5" y="12"/>
                  </a:cubicBezTo>
                  <a:cubicBezTo>
                    <a:pt x="7" y="11"/>
                    <a:pt x="7" y="8"/>
                    <a:pt x="5" y="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Freeform 7"/>
            <p:cNvSpPr>
              <a:spLocks/>
            </p:cNvSpPr>
            <p:nvPr userDrawn="1"/>
          </p:nvSpPr>
          <p:spPr bwMode="auto">
            <a:xfrm>
              <a:off x="122" y="391"/>
              <a:ext cx="101" cy="80"/>
            </a:xfrm>
            <a:custGeom>
              <a:avLst/>
              <a:gdLst>
                <a:gd name="T0" fmla="*/ 63 w 63"/>
                <a:gd name="T1" fmla="*/ 34 h 50"/>
                <a:gd name="T2" fmla="*/ 34 w 63"/>
                <a:gd name="T3" fmla="*/ 31 h 50"/>
                <a:gd name="T4" fmla="*/ 34 w 63"/>
                <a:gd name="T5" fmla="*/ 31 h 50"/>
                <a:gd name="T6" fmla="*/ 47 w 63"/>
                <a:gd name="T7" fmla="*/ 20 h 50"/>
                <a:gd name="T8" fmla="*/ 47 w 63"/>
                <a:gd name="T9" fmla="*/ 20 h 50"/>
                <a:gd name="T10" fmla="*/ 56 w 63"/>
                <a:gd name="T11" fmla="*/ 21 h 50"/>
                <a:gd name="T12" fmla="*/ 57 w 63"/>
                <a:gd name="T13" fmla="*/ 20 h 50"/>
                <a:gd name="T14" fmla="*/ 59 w 63"/>
                <a:gd name="T15" fmla="*/ 19 h 50"/>
                <a:gd name="T16" fmla="*/ 59 w 63"/>
                <a:gd name="T17" fmla="*/ 19 h 50"/>
                <a:gd name="T18" fmla="*/ 50 w 63"/>
                <a:gd name="T19" fmla="*/ 16 h 50"/>
                <a:gd name="T20" fmla="*/ 50 w 63"/>
                <a:gd name="T21" fmla="*/ 16 h 50"/>
                <a:gd name="T22" fmla="*/ 50 w 63"/>
                <a:gd name="T23" fmla="*/ 0 h 50"/>
                <a:gd name="T24" fmla="*/ 49 w 63"/>
                <a:gd name="T25" fmla="*/ 0 h 50"/>
                <a:gd name="T26" fmla="*/ 47 w 63"/>
                <a:gd name="T27" fmla="*/ 1 h 50"/>
                <a:gd name="T28" fmla="*/ 47 w 63"/>
                <a:gd name="T29" fmla="*/ 2 h 50"/>
                <a:gd name="T30" fmla="*/ 43 w 63"/>
                <a:gd name="T31" fmla="*/ 14 h 50"/>
                <a:gd name="T32" fmla="*/ 43 w 63"/>
                <a:gd name="T33" fmla="*/ 14 h 50"/>
                <a:gd name="T34" fmla="*/ 39 w 63"/>
                <a:gd name="T35" fmla="*/ 13 h 50"/>
                <a:gd name="T36" fmla="*/ 38 w 63"/>
                <a:gd name="T37" fmla="*/ 13 h 50"/>
                <a:gd name="T38" fmla="*/ 37 w 63"/>
                <a:gd name="T39" fmla="*/ 14 h 50"/>
                <a:gd name="T40" fmla="*/ 36 w 63"/>
                <a:gd name="T41" fmla="*/ 14 h 50"/>
                <a:gd name="T42" fmla="*/ 40 w 63"/>
                <a:gd name="T43" fmla="*/ 18 h 50"/>
                <a:gd name="T44" fmla="*/ 40 w 63"/>
                <a:gd name="T45" fmla="*/ 18 h 50"/>
                <a:gd name="T46" fmla="*/ 23 w 63"/>
                <a:gd name="T47" fmla="*/ 27 h 50"/>
                <a:gd name="T48" fmla="*/ 23 w 63"/>
                <a:gd name="T49" fmla="*/ 27 h 50"/>
                <a:gd name="T50" fmla="*/ 9 w 63"/>
                <a:gd name="T51" fmla="*/ 17 h 50"/>
                <a:gd name="T52" fmla="*/ 8 w 63"/>
                <a:gd name="T53" fmla="*/ 17 h 50"/>
                <a:gd name="T54" fmla="*/ 6 w 63"/>
                <a:gd name="T55" fmla="*/ 18 h 50"/>
                <a:gd name="T56" fmla="*/ 6 w 63"/>
                <a:gd name="T57" fmla="*/ 18 h 50"/>
                <a:gd name="T58" fmla="*/ 13 w 63"/>
                <a:gd name="T59" fmla="*/ 32 h 50"/>
                <a:gd name="T60" fmla="*/ 12 w 63"/>
                <a:gd name="T61" fmla="*/ 32 h 50"/>
                <a:gd name="T62" fmla="*/ 3 w 63"/>
                <a:gd name="T63" fmla="*/ 39 h 50"/>
                <a:gd name="T64" fmla="*/ 0 w 63"/>
                <a:gd name="T65" fmla="*/ 46 h 50"/>
                <a:gd name="T66" fmla="*/ 25 w 63"/>
                <a:gd name="T67" fmla="*/ 37 h 50"/>
                <a:gd name="T68" fmla="*/ 25 w 63"/>
                <a:gd name="T69" fmla="*/ 36 h 50"/>
                <a:gd name="T70" fmla="*/ 60 w 63"/>
                <a:gd name="T71" fmla="*/ 36 h 50"/>
                <a:gd name="T72" fmla="*/ 61 w 63"/>
                <a:gd name="T73" fmla="*/ 36 h 50"/>
                <a:gd name="T74" fmla="*/ 63 w 63"/>
                <a:gd name="T75" fmla="*/ 35 h 50"/>
                <a:gd name="T76" fmla="*/ 63 w 63"/>
                <a:gd name="T77" fmla="*/ 3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3" h="50">
                  <a:moveTo>
                    <a:pt x="63" y="34"/>
                  </a:moveTo>
                  <a:cubicBezTo>
                    <a:pt x="34" y="31"/>
                    <a:pt x="34" y="31"/>
                    <a:pt x="34" y="31"/>
                  </a:cubicBezTo>
                  <a:cubicBezTo>
                    <a:pt x="34" y="31"/>
                    <a:pt x="33" y="31"/>
                    <a:pt x="34" y="31"/>
                  </a:cubicBezTo>
                  <a:cubicBezTo>
                    <a:pt x="34" y="30"/>
                    <a:pt x="47" y="20"/>
                    <a:pt x="47" y="20"/>
                  </a:cubicBezTo>
                  <a:cubicBezTo>
                    <a:pt x="47" y="20"/>
                    <a:pt x="47" y="20"/>
                    <a:pt x="47" y="20"/>
                  </a:cubicBezTo>
                  <a:cubicBezTo>
                    <a:pt x="48" y="20"/>
                    <a:pt x="54" y="21"/>
                    <a:pt x="56" y="21"/>
                  </a:cubicBezTo>
                  <a:cubicBezTo>
                    <a:pt x="56" y="21"/>
                    <a:pt x="57" y="20"/>
                    <a:pt x="57" y="20"/>
                  </a:cubicBezTo>
                  <a:cubicBezTo>
                    <a:pt x="57" y="20"/>
                    <a:pt x="58" y="20"/>
                    <a:pt x="59" y="19"/>
                  </a:cubicBezTo>
                  <a:cubicBezTo>
                    <a:pt x="59" y="19"/>
                    <a:pt x="59" y="19"/>
                    <a:pt x="59" y="19"/>
                  </a:cubicBezTo>
                  <a:cubicBezTo>
                    <a:pt x="59" y="19"/>
                    <a:pt x="51" y="17"/>
                    <a:pt x="50" y="16"/>
                  </a:cubicBezTo>
                  <a:cubicBezTo>
                    <a:pt x="50" y="16"/>
                    <a:pt x="50" y="16"/>
                    <a:pt x="50" y="16"/>
                  </a:cubicBezTo>
                  <a:cubicBezTo>
                    <a:pt x="50" y="14"/>
                    <a:pt x="50" y="1"/>
                    <a:pt x="50" y="0"/>
                  </a:cubicBezTo>
                  <a:cubicBezTo>
                    <a:pt x="50" y="0"/>
                    <a:pt x="49" y="0"/>
                    <a:pt x="49" y="0"/>
                  </a:cubicBezTo>
                  <a:cubicBezTo>
                    <a:pt x="49" y="0"/>
                    <a:pt x="48" y="1"/>
                    <a:pt x="47" y="1"/>
                  </a:cubicBezTo>
                  <a:cubicBezTo>
                    <a:pt x="47" y="1"/>
                    <a:pt x="47" y="2"/>
                    <a:pt x="47" y="2"/>
                  </a:cubicBezTo>
                  <a:cubicBezTo>
                    <a:pt x="46" y="3"/>
                    <a:pt x="43" y="13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2" y="14"/>
                    <a:pt x="40" y="13"/>
                    <a:pt x="39" y="13"/>
                  </a:cubicBezTo>
                  <a:cubicBezTo>
                    <a:pt x="39" y="13"/>
                    <a:pt x="39" y="13"/>
                    <a:pt x="38" y="13"/>
                  </a:cubicBezTo>
                  <a:cubicBezTo>
                    <a:pt x="38" y="13"/>
                    <a:pt x="37" y="13"/>
                    <a:pt x="37" y="14"/>
                  </a:cubicBezTo>
                  <a:cubicBezTo>
                    <a:pt x="36" y="14"/>
                    <a:pt x="36" y="14"/>
                    <a:pt x="36" y="14"/>
                  </a:cubicBezTo>
                  <a:cubicBezTo>
                    <a:pt x="37" y="14"/>
                    <a:pt x="40" y="18"/>
                    <a:pt x="40" y="18"/>
                  </a:cubicBezTo>
                  <a:cubicBezTo>
                    <a:pt x="40" y="18"/>
                    <a:pt x="40" y="18"/>
                    <a:pt x="40" y="18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2" y="26"/>
                    <a:pt x="10" y="18"/>
                    <a:pt x="9" y="17"/>
                  </a:cubicBezTo>
                  <a:cubicBezTo>
                    <a:pt x="9" y="17"/>
                    <a:pt x="9" y="17"/>
                    <a:pt x="8" y="17"/>
                  </a:cubicBezTo>
                  <a:cubicBezTo>
                    <a:pt x="8" y="17"/>
                    <a:pt x="7" y="17"/>
                    <a:pt x="6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13" y="32"/>
                    <a:pt x="13" y="32"/>
                  </a:cubicBezTo>
                  <a:cubicBezTo>
                    <a:pt x="13" y="32"/>
                    <a:pt x="13" y="32"/>
                    <a:pt x="12" y="32"/>
                  </a:cubicBezTo>
                  <a:cubicBezTo>
                    <a:pt x="11" y="33"/>
                    <a:pt x="3" y="36"/>
                    <a:pt x="3" y="39"/>
                  </a:cubicBezTo>
                  <a:cubicBezTo>
                    <a:pt x="2" y="40"/>
                    <a:pt x="0" y="44"/>
                    <a:pt x="0" y="46"/>
                  </a:cubicBezTo>
                  <a:cubicBezTo>
                    <a:pt x="1" y="50"/>
                    <a:pt x="22" y="38"/>
                    <a:pt x="25" y="37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9" y="36"/>
                    <a:pt x="58" y="36"/>
                    <a:pt x="60" y="36"/>
                  </a:cubicBezTo>
                  <a:cubicBezTo>
                    <a:pt x="61" y="36"/>
                    <a:pt x="61" y="36"/>
                    <a:pt x="61" y="36"/>
                  </a:cubicBezTo>
                  <a:cubicBezTo>
                    <a:pt x="61" y="36"/>
                    <a:pt x="62" y="35"/>
                    <a:pt x="63" y="35"/>
                  </a:cubicBezTo>
                  <a:cubicBezTo>
                    <a:pt x="63" y="34"/>
                    <a:pt x="63" y="34"/>
                    <a:pt x="63" y="34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Freeform 8"/>
            <p:cNvSpPr>
              <a:spLocks/>
            </p:cNvSpPr>
            <p:nvPr userDrawn="1"/>
          </p:nvSpPr>
          <p:spPr bwMode="auto">
            <a:xfrm>
              <a:off x="94" y="199"/>
              <a:ext cx="145" cy="160"/>
            </a:xfrm>
            <a:custGeom>
              <a:avLst/>
              <a:gdLst>
                <a:gd name="T0" fmla="*/ 89 w 91"/>
                <a:gd name="T1" fmla="*/ 89 h 100"/>
                <a:gd name="T2" fmla="*/ 15 w 91"/>
                <a:gd name="T3" fmla="*/ 38 h 100"/>
                <a:gd name="T4" fmla="*/ 29 w 91"/>
                <a:gd name="T5" fmla="*/ 12 h 100"/>
                <a:gd name="T6" fmla="*/ 30 w 91"/>
                <a:gd name="T7" fmla="*/ 11 h 100"/>
                <a:gd name="T8" fmla="*/ 30 w 91"/>
                <a:gd name="T9" fmla="*/ 1 h 100"/>
                <a:gd name="T10" fmla="*/ 28 w 91"/>
                <a:gd name="T11" fmla="*/ 0 h 100"/>
                <a:gd name="T12" fmla="*/ 14 w 91"/>
                <a:gd name="T13" fmla="*/ 10 h 100"/>
                <a:gd name="T14" fmla="*/ 0 w 91"/>
                <a:gd name="T15" fmla="*/ 39 h 100"/>
                <a:gd name="T16" fmla="*/ 71 w 91"/>
                <a:gd name="T17" fmla="*/ 100 h 100"/>
                <a:gd name="T18" fmla="*/ 75 w 91"/>
                <a:gd name="T19" fmla="*/ 100 h 100"/>
                <a:gd name="T20" fmla="*/ 90 w 91"/>
                <a:gd name="T21" fmla="*/ 91 h 100"/>
                <a:gd name="T22" fmla="*/ 89 w 91"/>
                <a:gd name="T23" fmla="*/ 89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1" h="100">
                  <a:moveTo>
                    <a:pt x="89" y="89"/>
                  </a:moveTo>
                  <a:cubicBezTo>
                    <a:pt x="48" y="85"/>
                    <a:pt x="15" y="64"/>
                    <a:pt x="15" y="38"/>
                  </a:cubicBezTo>
                  <a:cubicBezTo>
                    <a:pt x="15" y="28"/>
                    <a:pt x="20" y="20"/>
                    <a:pt x="29" y="12"/>
                  </a:cubicBezTo>
                  <a:cubicBezTo>
                    <a:pt x="29" y="12"/>
                    <a:pt x="30" y="11"/>
                    <a:pt x="30" y="11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30" y="0"/>
                    <a:pt x="29" y="0"/>
                    <a:pt x="28" y="0"/>
                  </a:cubicBezTo>
                  <a:cubicBezTo>
                    <a:pt x="22" y="4"/>
                    <a:pt x="17" y="8"/>
                    <a:pt x="14" y="10"/>
                  </a:cubicBezTo>
                  <a:cubicBezTo>
                    <a:pt x="3" y="21"/>
                    <a:pt x="0" y="28"/>
                    <a:pt x="0" y="39"/>
                  </a:cubicBezTo>
                  <a:cubicBezTo>
                    <a:pt x="0" y="67"/>
                    <a:pt x="30" y="93"/>
                    <a:pt x="71" y="100"/>
                  </a:cubicBezTo>
                  <a:cubicBezTo>
                    <a:pt x="73" y="100"/>
                    <a:pt x="74" y="100"/>
                    <a:pt x="75" y="100"/>
                  </a:cubicBezTo>
                  <a:cubicBezTo>
                    <a:pt x="77" y="99"/>
                    <a:pt x="90" y="91"/>
                    <a:pt x="90" y="91"/>
                  </a:cubicBezTo>
                  <a:cubicBezTo>
                    <a:pt x="91" y="90"/>
                    <a:pt x="91" y="89"/>
                    <a:pt x="89" y="8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9"/>
            <p:cNvSpPr>
              <a:spLocks/>
            </p:cNvSpPr>
            <p:nvPr userDrawn="1"/>
          </p:nvSpPr>
          <p:spPr bwMode="auto">
            <a:xfrm>
              <a:off x="217" y="126"/>
              <a:ext cx="50" cy="29"/>
            </a:xfrm>
            <a:custGeom>
              <a:avLst/>
              <a:gdLst>
                <a:gd name="T0" fmla="*/ 31 w 31"/>
                <a:gd name="T1" fmla="*/ 1 h 18"/>
                <a:gd name="T2" fmla="*/ 30 w 31"/>
                <a:gd name="T3" fmla="*/ 0 h 18"/>
                <a:gd name="T4" fmla="*/ 1 w 31"/>
                <a:gd name="T5" fmla="*/ 17 h 18"/>
                <a:gd name="T6" fmla="*/ 1 w 31"/>
                <a:gd name="T7" fmla="*/ 18 h 18"/>
                <a:gd name="T8" fmla="*/ 14 w 31"/>
                <a:gd name="T9" fmla="*/ 18 h 18"/>
                <a:gd name="T10" fmla="*/ 16 w 31"/>
                <a:gd name="T11" fmla="*/ 18 h 18"/>
                <a:gd name="T12" fmla="*/ 30 w 31"/>
                <a:gd name="T13" fmla="*/ 9 h 18"/>
                <a:gd name="T14" fmla="*/ 31 w 31"/>
                <a:gd name="T15" fmla="*/ 7 h 18"/>
                <a:gd name="T16" fmla="*/ 31 w 31"/>
                <a:gd name="T17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18">
                  <a:moveTo>
                    <a:pt x="31" y="1"/>
                  </a:moveTo>
                  <a:cubicBezTo>
                    <a:pt x="31" y="1"/>
                    <a:pt x="31" y="0"/>
                    <a:pt x="30" y="0"/>
                  </a:cubicBezTo>
                  <a:cubicBezTo>
                    <a:pt x="28" y="2"/>
                    <a:pt x="16" y="9"/>
                    <a:pt x="1" y="17"/>
                  </a:cubicBezTo>
                  <a:cubicBezTo>
                    <a:pt x="0" y="17"/>
                    <a:pt x="0" y="18"/>
                    <a:pt x="1" y="1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5" y="18"/>
                    <a:pt x="15" y="18"/>
                    <a:pt x="16" y="18"/>
                  </a:cubicBezTo>
                  <a:cubicBezTo>
                    <a:pt x="23" y="13"/>
                    <a:pt x="28" y="10"/>
                    <a:pt x="30" y="9"/>
                  </a:cubicBezTo>
                  <a:cubicBezTo>
                    <a:pt x="31" y="8"/>
                    <a:pt x="31" y="7"/>
                    <a:pt x="31" y="7"/>
                  </a:cubicBezTo>
                  <a:cubicBezTo>
                    <a:pt x="31" y="7"/>
                    <a:pt x="31" y="1"/>
                    <a:pt x="31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Freeform 10"/>
            <p:cNvSpPr>
              <a:spLocks/>
            </p:cNvSpPr>
            <p:nvPr userDrawn="1"/>
          </p:nvSpPr>
          <p:spPr bwMode="auto">
            <a:xfrm>
              <a:off x="172" y="140"/>
              <a:ext cx="39" cy="51"/>
            </a:xfrm>
            <a:custGeom>
              <a:avLst/>
              <a:gdLst>
                <a:gd name="T0" fmla="*/ 15 w 24"/>
                <a:gd name="T1" fmla="*/ 1 h 32"/>
                <a:gd name="T2" fmla="*/ 12 w 24"/>
                <a:gd name="T3" fmla="*/ 0 h 32"/>
                <a:gd name="T4" fmla="*/ 9 w 24"/>
                <a:gd name="T5" fmla="*/ 1 h 32"/>
                <a:gd name="T6" fmla="*/ 1 w 24"/>
                <a:gd name="T7" fmla="*/ 14 h 32"/>
                <a:gd name="T8" fmla="*/ 1 w 24"/>
                <a:gd name="T9" fmla="*/ 18 h 32"/>
                <a:gd name="T10" fmla="*/ 9 w 24"/>
                <a:gd name="T11" fmla="*/ 30 h 32"/>
                <a:gd name="T12" fmla="*/ 12 w 24"/>
                <a:gd name="T13" fmla="*/ 32 h 32"/>
                <a:gd name="T14" fmla="*/ 15 w 24"/>
                <a:gd name="T15" fmla="*/ 30 h 32"/>
                <a:gd name="T16" fmla="*/ 23 w 24"/>
                <a:gd name="T17" fmla="*/ 18 h 32"/>
                <a:gd name="T18" fmla="*/ 23 w 24"/>
                <a:gd name="T19" fmla="*/ 14 h 32"/>
                <a:gd name="T20" fmla="*/ 15 w 24"/>
                <a:gd name="T21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" h="32">
                  <a:moveTo>
                    <a:pt x="15" y="1"/>
                  </a:moveTo>
                  <a:cubicBezTo>
                    <a:pt x="14" y="0"/>
                    <a:pt x="13" y="0"/>
                    <a:pt x="12" y="0"/>
                  </a:cubicBezTo>
                  <a:cubicBezTo>
                    <a:pt x="11" y="0"/>
                    <a:pt x="9" y="0"/>
                    <a:pt x="9" y="1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0" y="15"/>
                    <a:pt x="0" y="17"/>
                    <a:pt x="1" y="18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9" y="31"/>
                    <a:pt x="11" y="32"/>
                    <a:pt x="12" y="32"/>
                  </a:cubicBezTo>
                  <a:cubicBezTo>
                    <a:pt x="13" y="32"/>
                    <a:pt x="14" y="31"/>
                    <a:pt x="15" y="30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24" y="17"/>
                    <a:pt x="24" y="15"/>
                    <a:pt x="23" y="14"/>
                  </a:cubicBezTo>
                  <a:lnTo>
                    <a:pt x="15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Freeform 11"/>
            <p:cNvSpPr>
              <a:spLocks/>
            </p:cNvSpPr>
            <p:nvPr userDrawn="1"/>
          </p:nvSpPr>
          <p:spPr bwMode="auto">
            <a:xfrm>
              <a:off x="211" y="169"/>
              <a:ext cx="33" cy="22"/>
            </a:xfrm>
            <a:custGeom>
              <a:avLst/>
              <a:gdLst>
                <a:gd name="T0" fmla="*/ 20 w 21"/>
                <a:gd name="T1" fmla="*/ 0 h 14"/>
                <a:gd name="T2" fmla="*/ 11 w 21"/>
                <a:gd name="T3" fmla="*/ 0 h 14"/>
                <a:gd name="T4" fmla="*/ 9 w 21"/>
                <a:gd name="T5" fmla="*/ 1 h 14"/>
                <a:gd name="T6" fmla="*/ 1 w 21"/>
                <a:gd name="T7" fmla="*/ 12 h 14"/>
                <a:gd name="T8" fmla="*/ 1 w 21"/>
                <a:gd name="T9" fmla="*/ 13 h 14"/>
                <a:gd name="T10" fmla="*/ 2 w 21"/>
                <a:gd name="T11" fmla="*/ 14 h 14"/>
                <a:gd name="T12" fmla="*/ 9 w 21"/>
                <a:gd name="T13" fmla="*/ 14 h 14"/>
                <a:gd name="T14" fmla="*/ 10 w 21"/>
                <a:gd name="T15" fmla="*/ 13 h 14"/>
                <a:gd name="T16" fmla="*/ 21 w 21"/>
                <a:gd name="T17" fmla="*/ 2 h 14"/>
                <a:gd name="T18" fmla="*/ 21 w 21"/>
                <a:gd name="T19" fmla="*/ 1 h 14"/>
                <a:gd name="T20" fmla="*/ 20 w 21"/>
                <a:gd name="T2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" h="14">
                  <a:moveTo>
                    <a:pt x="20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10" y="0"/>
                    <a:pt x="10" y="0"/>
                    <a:pt x="9" y="1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2"/>
                    <a:pt x="0" y="13"/>
                    <a:pt x="1" y="13"/>
                  </a:cubicBezTo>
                  <a:cubicBezTo>
                    <a:pt x="1" y="14"/>
                    <a:pt x="1" y="14"/>
                    <a:pt x="2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10" y="14"/>
                    <a:pt x="10" y="1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0"/>
                    <a:pt x="20" y="0"/>
                    <a:pt x="2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Freeform 12"/>
            <p:cNvSpPr>
              <a:spLocks/>
            </p:cNvSpPr>
            <p:nvPr userDrawn="1"/>
          </p:nvSpPr>
          <p:spPr bwMode="auto">
            <a:xfrm>
              <a:off x="137" y="169"/>
              <a:ext cx="34" cy="22"/>
            </a:xfrm>
            <a:custGeom>
              <a:avLst/>
              <a:gdLst>
                <a:gd name="T0" fmla="*/ 12 w 21"/>
                <a:gd name="T1" fmla="*/ 1 h 14"/>
                <a:gd name="T2" fmla="*/ 11 w 21"/>
                <a:gd name="T3" fmla="*/ 0 h 14"/>
                <a:gd name="T4" fmla="*/ 2 w 21"/>
                <a:gd name="T5" fmla="*/ 0 h 14"/>
                <a:gd name="T6" fmla="*/ 0 w 21"/>
                <a:gd name="T7" fmla="*/ 1 h 14"/>
                <a:gd name="T8" fmla="*/ 1 w 21"/>
                <a:gd name="T9" fmla="*/ 2 h 14"/>
                <a:gd name="T10" fmla="*/ 12 w 21"/>
                <a:gd name="T11" fmla="*/ 13 h 14"/>
                <a:gd name="T12" fmla="*/ 13 w 21"/>
                <a:gd name="T13" fmla="*/ 14 h 14"/>
                <a:gd name="T14" fmla="*/ 19 w 21"/>
                <a:gd name="T15" fmla="*/ 14 h 14"/>
                <a:gd name="T16" fmla="*/ 21 w 21"/>
                <a:gd name="T17" fmla="*/ 13 h 14"/>
                <a:gd name="T18" fmla="*/ 21 w 21"/>
                <a:gd name="T19" fmla="*/ 12 h 14"/>
                <a:gd name="T20" fmla="*/ 12 w 21"/>
                <a:gd name="T21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" h="14">
                  <a:moveTo>
                    <a:pt x="12" y="1"/>
                  </a:moveTo>
                  <a:cubicBezTo>
                    <a:pt x="12" y="0"/>
                    <a:pt x="11" y="0"/>
                    <a:pt x="1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0" y="1"/>
                  </a:cubicBezTo>
                  <a:cubicBezTo>
                    <a:pt x="0" y="1"/>
                    <a:pt x="0" y="1"/>
                    <a:pt x="1" y="2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4"/>
                    <a:pt x="12" y="14"/>
                    <a:pt x="13" y="14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20" y="14"/>
                    <a:pt x="21" y="14"/>
                    <a:pt x="21" y="13"/>
                  </a:cubicBezTo>
                  <a:cubicBezTo>
                    <a:pt x="21" y="13"/>
                    <a:pt x="21" y="12"/>
                    <a:pt x="21" y="12"/>
                  </a:cubicBezTo>
                  <a:lnTo>
                    <a:pt x="12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Freeform 13"/>
            <p:cNvSpPr>
              <a:spLocks/>
            </p:cNvSpPr>
            <p:nvPr userDrawn="1"/>
          </p:nvSpPr>
          <p:spPr bwMode="auto">
            <a:xfrm>
              <a:off x="215" y="172"/>
              <a:ext cx="173" cy="235"/>
            </a:xfrm>
            <a:custGeom>
              <a:avLst/>
              <a:gdLst>
                <a:gd name="T0" fmla="*/ 93 w 108"/>
                <a:gd name="T1" fmla="*/ 63 h 147"/>
                <a:gd name="T2" fmla="*/ 66 w 108"/>
                <a:gd name="T3" fmla="*/ 98 h 147"/>
                <a:gd name="T4" fmla="*/ 1 w 108"/>
                <a:gd name="T5" fmla="*/ 138 h 147"/>
                <a:gd name="T6" fmla="*/ 0 w 108"/>
                <a:gd name="T7" fmla="*/ 139 h 147"/>
                <a:gd name="T8" fmla="*/ 0 w 108"/>
                <a:gd name="T9" fmla="*/ 146 h 147"/>
                <a:gd name="T10" fmla="*/ 1 w 108"/>
                <a:gd name="T11" fmla="*/ 147 h 147"/>
                <a:gd name="T12" fmla="*/ 94 w 108"/>
                <a:gd name="T13" fmla="*/ 90 h 147"/>
                <a:gd name="T14" fmla="*/ 108 w 108"/>
                <a:gd name="T15" fmla="*/ 62 h 147"/>
                <a:gd name="T16" fmla="*/ 37 w 108"/>
                <a:gd name="T17" fmla="*/ 1 h 147"/>
                <a:gd name="T18" fmla="*/ 33 w 108"/>
                <a:gd name="T19" fmla="*/ 1 h 147"/>
                <a:gd name="T20" fmla="*/ 18 w 108"/>
                <a:gd name="T21" fmla="*/ 10 h 147"/>
                <a:gd name="T22" fmla="*/ 19 w 108"/>
                <a:gd name="T23" fmla="*/ 12 h 147"/>
                <a:gd name="T24" fmla="*/ 93 w 108"/>
                <a:gd name="T25" fmla="*/ 63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8" h="147">
                  <a:moveTo>
                    <a:pt x="93" y="63"/>
                  </a:moveTo>
                  <a:cubicBezTo>
                    <a:pt x="93" y="77"/>
                    <a:pt x="83" y="87"/>
                    <a:pt x="66" y="98"/>
                  </a:cubicBezTo>
                  <a:cubicBezTo>
                    <a:pt x="51" y="108"/>
                    <a:pt x="7" y="134"/>
                    <a:pt x="1" y="138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0" y="139"/>
                    <a:pt x="0" y="145"/>
                    <a:pt x="0" y="146"/>
                  </a:cubicBezTo>
                  <a:cubicBezTo>
                    <a:pt x="0" y="146"/>
                    <a:pt x="0" y="147"/>
                    <a:pt x="1" y="147"/>
                  </a:cubicBezTo>
                  <a:cubicBezTo>
                    <a:pt x="7" y="142"/>
                    <a:pt x="78" y="104"/>
                    <a:pt x="94" y="90"/>
                  </a:cubicBezTo>
                  <a:cubicBezTo>
                    <a:pt x="105" y="80"/>
                    <a:pt x="108" y="72"/>
                    <a:pt x="108" y="62"/>
                  </a:cubicBezTo>
                  <a:cubicBezTo>
                    <a:pt x="108" y="34"/>
                    <a:pt x="78" y="8"/>
                    <a:pt x="37" y="1"/>
                  </a:cubicBezTo>
                  <a:cubicBezTo>
                    <a:pt x="35" y="0"/>
                    <a:pt x="34" y="1"/>
                    <a:pt x="33" y="1"/>
                  </a:cubicBezTo>
                  <a:cubicBezTo>
                    <a:pt x="31" y="2"/>
                    <a:pt x="18" y="10"/>
                    <a:pt x="18" y="10"/>
                  </a:cubicBezTo>
                  <a:cubicBezTo>
                    <a:pt x="17" y="11"/>
                    <a:pt x="17" y="12"/>
                    <a:pt x="19" y="12"/>
                  </a:cubicBezTo>
                  <a:cubicBezTo>
                    <a:pt x="60" y="15"/>
                    <a:pt x="93" y="37"/>
                    <a:pt x="93" y="63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Freeform 14"/>
            <p:cNvSpPr>
              <a:spLocks noEditPoints="1"/>
            </p:cNvSpPr>
            <p:nvPr userDrawn="1"/>
          </p:nvSpPr>
          <p:spPr bwMode="auto">
            <a:xfrm>
              <a:off x="158" y="214"/>
              <a:ext cx="166" cy="91"/>
            </a:xfrm>
            <a:custGeom>
              <a:avLst/>
              <a:gdLst>
                <a:gd name="T0" fmla="*/ 36 w 104"/>
                <a:gd name="T1" fmla="*/ 56 h 57"/>
                <a:gd name="T2" fmla="*/ 42 w 104"/>
                <a:gd name="T3" fmla="*/ 56 h 57"/>
                <a:gd name="T4" fmla="*/ 42 w 104"/>
                <a:gd name="T5" fmla="*/ 33 h 57"/>
                <a:gd name="T6" fmla="*/ 21 w 104"/>
                <a:gd name="T7" fmla="*/ 13 h 57"/>
                <a:gd name="T8" fmla="*/ 12 w 104"/>
                <a:gd name="T9" fmla="*/ 16 h 57"/>
                <a:gd name="T10" fmla="*/ 5 w 104"/>
                <a:gd name="T11" fmla="*/ 13 h 57"/>
                <a:gd name="T12" fmla="*/ 0 w 104"/>
                <a:gd name="T13" fmla="*/ 13 h 57"/>
                <a:gd name="T14" fmla="*/ 0 w 104"/>
                <a:gd name="T15" fmla="*/ 47 h 57"/>
                <a:gd name="T16" fmla="*/ 9 w 104"/>
                <a:gd name="T17" fmla="*/ 56 h 57"/>
                <a:gd name="T18" fmla="*/ 14 w 104"/>
                <a:gd name="T19" fmla="*/ 56 h 57"/>
                <a:gd name="T20" fmla="*/ 14 w 104"/>
                <a:gd name="T21" fmla="*/ 33 h 57"/>
                <a:gd name="T22" fmla="*/ 20 w 104"/>
                <a:gd name="T23" fmla="*/ 25 h 57"/>
                <a:gd name="T24" fmla="*/ 27 w 104"/>
                <a:gd name="T25" fmla="*/ 33 h 57"/>
                <a:gd name="T26" fmla="*/ 27 w 104"/>
                <a:gd name="T27" fmla="*/ 47 h 57"/>
                <a:gd name="T28" fmla="*/ 36 w 104"/>
                <a:gd name="T29" fmla="*/ 56 h 57"/>
                <a:gd name="T30" fmla="*/ 74 w 104"/>
                <a:gd name="T31" fmla="*/ 50 h 57"/>
                <a:gd name="T32" fmla="*/ 74 w 104"/>
                <a:gd name="T33" fmla="*/ 45 h 57"/>
                <a:gd name="T34" fmla="*/ 70 w 104"/>
                <a:gd name="T35" fmla="*/ 45 h 57"/>
                <a:gd name="T36" fmla="*/ 64 w 104"/>
                <a:gd name="T37" fmla="*/ 40 h 57"/>
                <a:gd name="T38" fmla="*/ 64 w 104"/>
                <a:gd name="T39" fmla="*/ 10 h 57"/>
                <a:gd name="T40" fmla="*/ 55 w 104"/>
                <a:gd name="T41" fmla="*/ 0 h 57"/>
                <a:gd name="T42" fmla="*/ 50 w 104"/>
                <a:gd name="T43" fmla="*/ 0 h 57"/>
                <a:gd name="T44" fmla="*/ 50 w 104"/>
                <a:gd name="T45" fmla="*/ 42 h 57"/>
                <a:gd name="T46" fmla="*/ 64 w 104"/>
                <a:gd name="T47" fmla="*/ 57 h 57"/>
                <a:gd name="T48" fmla="*/ 74 w 104"/>
                <a:gd name="T49" fmla="*/ 50 h 57"/>
                <a:gd name="T50" fmla="*/ 104 w 104"/>
                <a:gd name="T51" fmla="*/ 25 h 57"/>
                <a:gd name="T52" fmla="*/ 104 w 104"/>
                <a:gd name="T53" fmla="*/ 20 h 57"/>
                <a:gd name="T54" fmla="*/ 93 w 104"/>
                <a:gd name="T55" fmla="*/ 13 h 57"/>
                <a:gd name="T56" fmla="*/ 78 w 104"/>
                <a:gd name="T57" fmla="*/ 28 h 57"/>
                <a:gd name="T58" fmla="*/ 78 w 104"/>
                <a:gd name="T59" fmla="*/ 46 h 57"/>
                <a:gd name="T60" fmla="*/ 88 w 104"/>
                <a:gd name="T61" fmla="*/ 56 h 57"/>
                <a:gd name="T62" fmla="*/ 92 w 104"/>
                <a:gd name="T63" fmla="*/ 56 h 57"/>
                <a:gd name="T64" fmla="*/ 92 w 104"/>
                <a:gd name="T65" fmla="*/ 31 h 57"/>
                <a:gd name="T66" fmla="*/ 98 w 104"/>
                <a:gd name="T67" fmla="*/ 24 h 57"/>
                <a:gd name="T68" fmla="*/ 103 w 104"/>
                <a:gd name="T69" fmla="*/ 25 h 57"/>
                <a:gd name="T70" fmla="*/ 104 w 104"/>
                <a:gd name="T71" fmla="*/ 2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4" h="57">
                  <a:moveTo>
                    <a:pt x="36" y="56"/>
                  </a:moveTo>
                  <a:cubicBezTo>
                    <a:pt x="42" y="56"/>
                    <a:pt x="42" y="56"/>
                    <a:pt x="42" y="56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2" y="21"/>
                    <a:pt x="36" y="12"/>
                    <a:pt x="21" y="13"/>
                  </a:cubicBezTo>
                  <a:cubicBezTo>
                    <a:pt x="17" y="13"/>
                    <a:pt x="12" y="16"/>
                    <a:pt x="12" y="16"/>
                  </a:cubicBezTo>
                  <a:cubicBezTo>
                    <a:pt x="10" y="14"/>
                    <a:pt x="8" y="13"/>
                    <a:pt x="5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53"/>
                    <a:pt x="3" y="56"/>
                    <a:pt x="9" y="56"/>
                  </a:cubicBezTo>
                  <a:cubicBezTo>
                    <a:pt x="14" y="56"/>
                    <a:pt x="14" y="56"/>
                    <a:pt x="14" y="56"/>
                  </a:cubicBezTo>
                  <a:cubicBezTo>
                    <a:pt x="14" y="33"/>
                    <a:pt x="14" y="33"/>
                    <a:pt x="14" y="33"/>
                  </a:cubicBezTo>
                  <a:cubicBezTo>
                    <a:pt x="14" y="27"/>
                    <a:pt x="16" y="25"/>
                    <a:pt x="20" y="25"/>
                  </a:cubicBezTo>
                  <a:cubicBezTo>
                    <a:pt x="25" y="25"/>
                    <a:pt x="27" y="27"/>
                    <a:pt x="27" y="33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7" y="54"/>
                    <a:pt x="29" y="56"/>
                    <a:pt x="36" y="56"/>
                  </a:cubicBezTo>
                  <a:moveTo>
                    <a:pt x="74" y="50"/>
                  </a:moveTo>
                  <a:cubicBezTo>
                    <a:pt x="74" y="45"/>
                    <a:pt x="74" y="45"/>
                    <a:pt x="74" y="45"/>
                  </a:cubicBezTo>
                  <a:cubicBezTo>
                    <a:pt x="70" y="45"/>
                    <a:pt x="70" y="45"/>
                    <a:pt x="70" y="45"/>
                  </a:cubicBezTo>
                  <a:cubicBezTo>
                    <a:pt x="66" y="45"/>
                    <a:pt x="64" y="44"/>
                    <a:pt x="64" y="40"/>
                  </a:cubicBezTo>
                  <a:cubicBezTo>
                    <a:pt x="64" y="10"/>
                    <a:pt x="64" y="10"/>
                    <a:pt x="64" y="10"/>
                  </a:cubicBezTo>
                  <a:cubicBezTo>
                    <a:pt x="64" y="3"/>
                    <a:pt x="61" y="0"/>
                    <a:pt x="55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50" y="42"/>
                    <a:pt x="50" y="42"/>
                    <a:pt x="50" y="42"/>
                  </a:cubicBezTo>
                  <a:cubicBezTo>
                    <a:pt x="50" y="52"/>
                    <a:pt x="56" y="57"/>
                    <a:pt x="64" y="57"/>
                  </a:cubicBezTo>
                  <a:cubicBezTo>
                    <a:pt x="69" y="57"/>
                    <a:pt x="74" y="55"/>
                    <a:pt x="74" y="50"/>
                  </a:cubicBezTo>
                  <a:moveTo>
                    <a:pt x="104" y="25"/>
                  </a:moveTo>
                  <a:cubicBezTo>
                    <a:pt x="104" y="20"/>
                    <a:pt x="104" y="20"/>
                    <a:pt x="104" y="20"/>
                  </a:cubicBezTo>
                  <a:cubicBezTo>
                    <a:pt x="104" y="16"/>
                    <a:pt x="100" y="13"/>
                    <a:pt x="93" y="13"/>
                  </a:cubicBezTo>
                  <a:cubicBezTo>
                    <a:pt x="84" y="13"/>
                    <a:pt x="78" y="20"/>
                    <a:pt x="78" y="28"/>
                  </a:cubicBezTo>
                  <a:cubicBezTo>
                    <a:pt x="78" y="46"/>
                    <a:pt x="78" y="46"/>
                    <a:pt x="78" y="46"/>
                  </a:cubicBezTo>
                  <a:cubicBezTo>
                    <a:pt x="78" y="53"/>
                    <a:pt x="82" y="56"/>
                    <a:pt x="88" y="56"/>
                  </a:cubicBezTo>
                  <a:cubicBezTo>
                    <a:pt x="92" y="56"/>
                    <a:pt x="92" y="56"/>
                    <a:pt x="92" y="56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26"/>
                    <a:pt x="95" y="24"/>
                    <a:pt x="98" y="24"/>
                  </a:cubicBezTo>
                  <a:cubicBezTo>
                    <a:pt x="100" y="24"/>
                    <a:pt x="102" y="24"/>
                    <a:pt x="103" y="25"/>
                  </a:cubicBezTo>
                  <a:lnTo>
                    <a:pt x="104" y="2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Freeform 15"/>
            <p:cNvSpPr>
              <a:spLocks/>
            </p:cNvSpPr>
            <p:nvPr userDrawn="1"/>
          </p:nvSpPr>
          <p:spPr bwMode="auto">
            <a:xfrm>
              <a:off x="154" y="199"/>
              <a:ext cx="73" cy="13"/>
            </a:xfrm>
            <a:custGeom>
              <a:avLst/>
              <a:gdLst>
                <a:gd name="T0" fmla="*/ 44 w 45"/>
                <a:gd name="T1" fmla="*/ 1 h 8"/>
                <a:gd name="T2" fmla="*/ 43 w 45"/>
                <a:gd name="T3" fmla="*/ 0 h 8"/>
                <a:gd name="T4" fmla="*/ 2 w 45"/>
                <a:gd name="T5" fmla="*/ 0 h 8"/>
                <a:gd name="T6" fmla="*/ 1 w 45"/>
                <a:gd name="T7" fmla="*/ 1 h 8"/>
                <a:gd name="T8" fmla="*/ 1 w 45"/>
                <a:gd name="T9" fmla="*/ 2 h 8"/>
                <a:gd name="T10" fmla="*/ 2 w 45"/>
                <a:gd name="T11" fmla="*/ 7 h 8"/>
                <a:gd name="T12" fmla="*/ 3 w 45"/>
                <a:gd name="T13" fmla="*/ 8 h 8"/>
                <a:gd name="T14" fmla="*/ 42 w 45"/>
                <a:gd name="T15" fmla="*/ 8 h 8"/>
                <a:gd name="T16" fmla="*/ 43 w 45"/>
                <a:gd name="T17" fmla="*/ 7 h 8"/>
                <a:gd name="T18" fmla="*/ 45 w 45"/>
                <a:gd name="T19" fmla="*/ 2 h 8"/>
                <a:gd name="T20" fmla="*/ 44 w 45"/>
                <a:gd name="T21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5" h="8">
                  <a:moveTo>
                    <a:pt x="44" y="1"/>
                  </a:moveTo>
                  <a:cubicBezTo>
                    <a:pt x="44" y="0"/>
                    <a:pt x="44" y="0"/>
                    <a:pt x="4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1"/>
                  </a:cubicBezTo>
                  <a:cubicBezTo>
                    <a:pt x="1" y="1"/>
                    <a:pt x="0" y="2"/>
                    <a:pt x="1" y="2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3" y="8"/>
                    <a:pt x="3" y="8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42" y="8"/>
                    <a:pt x="43" y="7"/>
                    <a:pt x="43" y="7"/>
                  </a:cubicBezTo>
                  <a:cubicBezTo>
                    <a:pt x="45" y="2"/>
                    <a:pt x="45" y="2"/>
                    <a:pt x="45" y="2"/>
                  </a:cubicBezTo>
                  <a:cubicBezTo>
                    <a:pt x="45" y="2"/>
                    <a:pt x="45" y="1"/>
                    <a:pt x="44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Freeform 16"/>
            <p:cNvSpPr>
              <a:spLocks/>
            </p:cNvSpPr>
            <p:nvPr userDrawn="1"/>
          </p:nvSpPr>
          <p:spPr bwMode="auto">
            <a:xfrm>
              <a:off x="154" y="199"/>
              <a:ext cx="0" cy="2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009F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" name="Oval 17"/>
            <p:cNvSpPr>
              <a:spLocks noChangeArrowheads="1"/>
            </p:cNvSpPr>
            <p:nvPr userDrawn="1"/>
          </p:nvSpPr>
          <p:spPr bwMode="auto">
            <a:xfrm>
              <a:off x="182" y="126"/>
              <a:ext cx="17" cy="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531207403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787" y="594779"/>
            <a:ext cx="8094138" cy="461665"/>
          </a:xfrm>
        </p:spPr>
        <p:txBody>
          <a:bodyPr wrap="square">
            <a:spAutoFit/>
          </a:bodyPr>
          <a:lstStyle/>
          <a:p>
            <a:r>
              <a:rPr lang="en-US" noProof="0"/>
              <a:t>Click to edit Master title style</a:t>
            </a:r>
            <a:endParaRPr lang="nl-NL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6788" y="1457553"/>
            <a:ext cx="3914775" cy="3254465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l-NL" noProof="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6150" y="1457553"/>
            <a:ext cx="3914775" cy="3254465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l-NL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>
                <a:solidFill>
                  <a:srgbClr val="004D7D"/>
                </a:solidFill>
              </a:rPr>
              <a:t>© Royal NLR 2022</a:t>
            </a:r>
            <a:endParaRPr lang="nl-NL" dirty="0">
              <a:solidFill>
                <a:srgbClr val="004D7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EBE98-414E-493A-9124-68D86CEA4F8A}" type="slidenum">
              <a:rPr lang="nl-NL" smtClean="0">
                <a:solidFill>
                  <a:srgbClr val="004D7D"/>
                </a:solidFill>
              </a:rPr>
              <a:pPr/>
              <a:t>‹#›</a:t>
            </a:fld>
            <a:endParaRPr lang="nl-NL" dirty="0">
              <a:solidFill>
                <a:srgbClr val="004D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281376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787" y="594779"/>
            <a:ext cx="8094138" cy="461665"/>
          </a:xfrm>
        </p:spPr>
        <p:txBody>
          <a:bodyPr wrap="square">
            <a:spAutoFit/>
          </a:bodyPr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nl-NL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787" y="1306855"/>
            <a:ext cx="3914538" cy="479822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6787" y="1754277"/>
            <a:ext cx="3914538" cy="295774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l-NL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6387" y="1306855"/>
            <a:ext cx="3914538" cy="479822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6387" y="1754277"/>
            <a:ext cx="3914538" cy="295774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l-NL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>
                <a:solidFill>
                  <a:srgbClr val="004D7D"/>
                </a:solidFill>
              </a:rPr>
              <a:t>© Royal NLR 2022</a:t>
            </a:r>
            <a:endParaRPr lang="nl-NL" dirty="0">
              <a:solidFill>
                <a:srgbClr val="004D7D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EBE98-414E-493A-9124-68D86CEA4F8A}" type="slidenum">
              <a:rPr lang="nl-NL" smtClean="0">
                <a:solidFill>
                  <a:srgbClr val="004D7D"/>
                </a:solidFill>
              </a:rPr>
              <a:pPr/>
              <a:t>‹#›</a:t>
            </a:fld>
            <a:endParaRPr lang="nl-NL" dirty="0">
              <a:solidFill>
                <a:srgbClr val="004D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754046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idx="1"/>
          </p:nvPr>
        </p:nvSpPr>
        <p:spPr>
          <a:xfrm>
            <a:off x="681054" y="1160145"/>
            <a:ext cx="7989871" cy="243459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787" y="594779"/>
            <a:ext cx="8094138" cy="461665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nl-NL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>
                <a:solidFill>
                  <a:srgbClr val="004D7D"/>
                </a:solidFill>
              </a:rPr>
              <a:t>© Royal NLR 2022</a:t>
            </a:r>
            <a:endParaRPr lang="nl-NL" dirty="0">
              <a:solidFill>
                <a:srgbClr val="004D7D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EBE98-414E-493A-9124-68D86CEA4F8A}" type="slidenum">
              <a:rPr lang="nl-NL" smtClean="0">
                <a:solidFill>
                  <a:srgbClr val="004D7D"/>
                </a:solidFill>
              </a:rPr>
              <a:pPr/>
              <a:t>‹#›</a:t>
            </a:fld>
            <a:endParaRPr lang="nl-NL" dirty="0">
              <a:solidFill>
                <a:srgbClr val="004D7D"/>
              </a:solidFill>
            </a:endParaRPr>
          </a:p>
        </p:txBody>
      </p:sp>
      <p:sp>
        <p:nvSpPr>
          <p:cNvPr id="10" name="Text Placeholder 2"/>
          <p:cNvSpPr>
            <a:spLocks noGrp="1"/>
          </p:cNvSpPr>
          <p:nvPr>
            <p:ph type="body" idx="16" hasCustomPrompt="1"/>
          </p:nvPr>
        </p:nvSpPr>
        <p:spPr>
          <a:xfrm>
            <a:off x="678657" y="3591878"/>
            <a:ext cx="7992269" cy="948281"/>
          </a:xfrm>
          <a:custGeom>
            <a:avLst/>
            <a:gdLst>
              <a:gd name="connsiteX0" fmla="*/ 266548 w 7989886"/>
              <a:gd name="connsiteY0" fmla="*/ 0 h 1103992"/>
              <a:gd name="connsiteX1" fmla="*/ 7989886 w 7989886"/>
              <a:gd name="connsiteY1" fmla="*/ 0 h 1103992"/>
              <a:gd name="connsiteX2" fmla="*/ 7989886 w 7989886"/>
              <a:gd name="connsiteY2" fmla="*/ 0 h 1103992"/>
              <a:gd name="connsiteX3" fmla="*/ 7989886 w 7989886"/>
              <a:gd name="connsiteY3" fmla="*/ 837444 h 1103992"/>
              <a:gd name="connsiteX4" fmla="*/ 7723338 w 7989886"/>
              <a:gd name="connsiteY4" fmla="*/ 1103992 h 1103992"/>
              <a:gd name="connsiteX5" fmla="*/ 0 w 7989886"/>
              <a:gd name="connsiteY5" fmla="*/ 1103992 h 1103992"/>
              <a:gd name="connsiteX6" fmla="*/ 0 w 7989886"/>
              <a:gd name="connsiteY6" fmla="*/ 1103992 h 1103992"/>
              <a:gd name="connsiteX7" fmla="*/ 0 w 7989886"/>
              <a:gd name="connsiteY7" fmla="*/ 266548 h 1103992"/>
              <a:gd name="connsiteX8" fmla="*/ 266548 w 7989886"/>
              <a:gd name="connsiteY8" fmla="*/ 0 h 1103992"/>
              <a:gd name="connsiteX0" fmla="*/ 65387 w 8055425"/>
              <a:gd name="connsiteY0" fmla="*/ 0 h 1103992"/>
              <a:gd name="connsiteX1" fmla="*/ 8055425 w 8055425"/>
              <a:gd name="connsiteY1" fmla="*/ 0 h 1103992"/>
              <a:gd name="connsiteX2" fmla="*/ 8055425 w 8055425"/>
              <a:gd name="connsiteY2" fmla="*/ 0 h 1103992"/>
              <a:gd name="connsiteX3" fmla="*/ 8055425 w 8055425"/>
              <a:gd name="connsiteY3" fmla="*/ 837444 h 1103992"/>
              <a:gd name="connsiteX4" fmla="*/ 7788877 w 8055425"/>
              <a:gd name="connsiteY4" fmla="*/ 1103992 h 1103992"/>
              <a:gd name="connsiteX5" fmla="*/ 65539 w 8055425"/>
              <a:gd name="connsiteY5" fmla="*/ 1103992 h 1103992"/>
              <a:gd name="connsiteX6" fmla="*/ 65539 w 8055425"/>
              <a:gd name="connsiteY6" fmla="*/ 1103992 h 1103992"/>
              <a:gd name="connsiteX7" fmla="*/ 65539 w 8055425"/>
              <a:gd name="connsiteY7" fmla="*/ 266548 h 1103992"/>
              <a:gd name="connsiteX8" fmla="*/ 65387 w 8055425"/>
              <a:gd name="connsiteY8" fmla="*/ 0 h 1103992"/>
              <a:gd name="connsiteX0" fmla="*/ 0 w 7990038"/>
              <a:gd name="connsiteY0" fmla="*/ 0 h 1103992"/>
              <a:gd name="connsiteX1" fmla="*/ 7990038 w 7990038"/>
              <a:gd name="connsiteY1" fmla="*/ 0 h 1103992"/>
              <a:gd name="connsiteX2" fmla="*/ 7990038 w 7990038"/>
              <a:gd name="connsiteY2" fmla="*/ 0 h 1103992"/>
              <a:gd name="connsiteX3" fmla="*/ 7990038 w 7990038"/>
              <a:gd name="connsiteY3" fmla="*/ 837444 h 1103992"/>
              <a:gd name="connsiteX4" fmla="*/ 7723490 w 7990038"/>
              <a:gd name="connsiteY4" fmla="*/ 1103992 h 1103992"/>
              <a:gd name="connsiteX5" fmla="*/ 152 w 7990038"/>
              <a:gd name="connsiteY5" fmla="*/ 1103992 h 1103992"/>
              <a:gd name="connsiteX6" fmla="*/ 152 w 7990038"/>
              <a:gd name="connsiteY6" fmla="*/ 1103992 h 1103992"/>
              <a:gd name="connsiteX7" fmla="*/ 152 w 7990038"/>
              <a:gd name="connsiteY7" fmla="*/ 266548 h 1103992"/>
              <a:gd name="connsiteX8" fmla="*/ 0 w 7990038"/>
              <a:gd name="connsiteY8" fmla="*/ 0 h 1103992"/>
              <a:gd name="connsiteX0" fmla="*/ 0 w 7990038"/>
              <a:gd name="connsiteY0" fmla="*/ 0 h 1103992"/>
              <a:gd name="connsiteX1" fmla="*/ 7990038 w 7990038"/>
              <a:gd name="connsiteY1" fmla="*/ 0 h 1103992"/>
              <a:gd name="connsiteX2" fmla="*/ 7990038 w 7990038"/>
              <a:gd name="connsiteY2" fmla="*/ 0 h 1103992"/>
              <a:gd name="connsiteX3" fmla="*/ 7990038 w 7990038"/>
              <a:gd name="connsiteY3" fmla="*/ 837444 h 1103992"/>
              <a:gd name="connsiteX4" fmla="*/ 7723490 w 7990038"/>
              <a:gd name="connsiteY4" fmla="*/ 1103992 h 1103992"/>
              <a:gd name="connsiteX5" fmla="*/ 152 w 7990038"/>
              <a:gd name="connsiteY5" fmla="*/ 1103992 h 1103992"/>
              <a:gd name="connsiteX6" fmla="*/ 152 w 7990038"/>
              <a:gd name="connsiteY6" fmla="*/ 1103992 h 1103992"/>
              <a:gd name="connsiteX7" fmla="*/ 0 w 7990038"/>
              <a:gd name="connsiteY7" fmla="*/ 0 h 1103992"/>
              <a:gd name="connsiteX0" fmla="*/ 0 w 7990038"/>
              <a:gd name="connsiteY0" fmla="*/ 0 h 1103992"/>
              <a:gd name="connsiteX1" fmla="*/ 7990038 w 7990038"/>
              <a:gd name="connsiteY1" fmla="*/ 0 h 1103992"/>
              <a:gd name="connsiteX2" fmla="*/ 7990038 w 7990038"/>
              <a:gd name="connsiteY2" fmla="*/ 0 h 1103992"/>
              <a:gd name="connsiteX3" fmla="*/ 7989244 w 7990038"/>
              <a:gd name="connsiteY3" fmla="*/ 50346 h 1103992"/>
              <a:gd name="connsiteX4" fmla="*/ 7990038 w 7990038"/>
              <a:gd name="connsiteY4" fmla="*/ 837444 h 1103992"/>
              <a:gd name="connsiteX5" fmla="*/ 7723490 w 7990038"/>
              <a:gd name="connsiteY5" fmla="*/ 1103992 h 1103992"/>
              <a:gd name="connsiteX6" fmla="*/ 152 w 7990038"/>
              <a:gd name="connsiteY6" fmla="*/ 1103992 h 1103992"/>
              <a:gd name="connsiteX7" fmla="*/ 152 w 7990038"/>
              <a:gd name="connsiteY7" fmla="*/ 1103992 h 1103992"/>
              <a:gd name="connsiteX8" fmla="*/ 0 w 7990038"/>
              <a:gd name="connsiteY8" fmla="*/ 0 h 1103992"/>
              <a:gd name="connsiteX0" fmla="*/ 592604 w 8582642"/>
              <a:gd name="connsiteY0" fmla="*/ 44448 h 1148440"/>
              <a:gd name="connsiteX1" fmla="*/ 8582642 w 8582642"/>
              <a:gd name="connsiteY1" fmla="*/ 44448 h 1148440"/>
              <a:gd name="connsiteX2" fmla="*/ 8582642 w 8582642"/>
              <a:gd name="connsiteY2" fmla="*/ 44448 h 1148440"/>
              <a:gd name="connsiteX3" fmla="*/ 8581848 w 8582642"/>
              <a:gd name="connsiteY3" fmla="*/ 94794 h 1148440"/>
              <a:gd name="connsiteX4" fmla="*/ 8582642 w 8582642"/>
              <a:gd name="connsiteY4" fmla="*/ 881892 h 1148440"/>
              <a:gd name="connsiteX5" fmla="*/ 8316094 w 8582642"/>
              <a:gd name="connsiteY5" fmla="*/ 1148440 h 1148440"/>
              <a:gd name="connsiteX6" fmla="*/ 592756 w 8582642"/>
              <a:gd name="connsiteY6" fmla="*/ 1148440 h 1148440"/>
              <a:gd name="connsiteX7" fmla="*/ 592756 w 8582642"/>
              <a:gd name="connsiteY7" fmla="*/ 1148440 h 1148440"/>
              <a:gd name="connsiteX8" fmla="*/ 590373 w 8582642"/>
              <a:gd name="connsiteY8" fmla="*/ 94794 h 1148440"/>
              <a:gd name="connsiteX9" fmla="*/ 592604 w 8582642"/>
              <a:gd name="connsiteY9" fmla="*/ 44448 h 1148440"/>
              <a:gd name="connsiteX0" fmla="*/ 592604 w 8582642"/>
              <a:gd name="connsiteY0" fmla="*/ 44448 h 1148440"/>
              <a:gd name="connsiteX1" fmla="*/ 8582642 w 8582642"/>
              <a:gd name="connsiteY1" fmla="*/ 44448 h 1148440"/>
              <a:gd name="connsiteX2" fmla="*/ 8582642 w 8582642"/>
              <a:gd name="connsiteY2" fmla="*/ 44448 h 1148440"/>
              <a:gd name="connsiteX3" fmla="*/ 8581848 w 8582642"/>
              <a:gd name="connsiteY3" fmla="*/ 94794 h 1148440"/>
              <a:gd name="connsiteX4" fmla="*/ 8582642 w 8582642"/>
              <a:gd name="connsiteY4" fmla="*/ 881892 h 1148440"/>
              <a:gd name="connsiteX5" fmla="*/ 8316094 w 8582642"/>
              <a:gd name="connsiteY5" fmla="*/ 1148440 h 1148440"/>
              <a:gd name="connsiteX6" fmla="*/ 592756 w 8582642"/>
              <a:gd name="connsiteY6" fmla="*/ 1148440 h 1148440"/>
              <a:gd name="connsiteX7" fmla="*/ 592756 w 8582642"/>
              <a:gd name="connsiteY7" fmla="*/ 1148440 h 1148440"/>
              <a:gd name="connsiteX8" fmla="*/ 590373 w 8582642"/>
              <a:gd name="connsiteY8" fmla="*/ 94794 h 1148440"/>
              <a:gd name="connsiteX9" fmla="*/ 592604 w 8582642"/>
              <a:gd name="connsiteY9" fmla="*/ 44448 h 1148440"/>
              <a:gd name="connsiteX0" fmla="*/ 0 w 7992269"/>
              <a:gd name="connsiteY0" fmla="*/ 94794 h 1148440"/>
              <a:gd name="connsiteX1" fmla="*/ 7992269 w 7992269"/>
              <a:gd name="connsiteY1" fmla="*/ 44448 h 1148440"/>
              <a:gd name="connsiteX2" fmla="*/ 7992269 w 7992269"/>
              <a:gd name="connsiteY2" fmla="*/ 44448 h 1148440"/>
              <a:gd name="connsiteX3" fmla="*/ 7991475 w 7992269"/>
              <a:gd name="connsiteY3" fmla="*/ 94794 h 1148440"/>
              <a:gd name="connsiteX4" fmla="*/ 7992269 w 7992269"/>
              <a:gd name="connsiteY4" fmla="*/ 881892 h 1148440"/>
              <a:gd name="connsiteX5" fmla="*/ 7725721 w 7992269"/>
              <a:gd name="connsiteY5" fmla="*/ 1148440 h 1148440"/>
              <a:gd name="connsiteX6" fmla="*/ 2383 w 7992269"/>
              <a:gd name="connsiteY6" fmla="*/ 1148440 h 1148440"/>
              <a:gd name="connsiteX7" fmla="*/ 2383 w 7992269"/>
              <a:gd name="connsiteY7" fmla="*/ 1148440 h 1148440"/>
              <a:gd name="connsiteX8" fmla="*/ 0 w 7992269"/>
              <a:gd name="connsiteY8" fmla="*/ 94794 h 1148440"/>
              <a:gd name="connsiteX0" fmla="*/ 0 w 7992269"/>
              <a:gd name="connsiteY0" fmla="*/ 94794 h 1148440"/>
              <a:gd name="connsiteX1" fmla="*/ 7992269 w 7992269"/>
              <a:gd name="connsiteY1" fmla="*/ 44448 h 1148440"/>
              <a:gd name="connsiteX2" fmla="*/ 7991475 w 7992269"/>
              <a:gd name="connsiteY2" fmla="*/ 94794 h 1148440"/>
              <a:gd name="connsiteX3" fmla="*/ 7992269 w 7992269"/>
              <a:gd name="connsiteY3" fmla="*/ 881892 h 1148440"/>
              <a:gd name="connsiteX4" fmla="*/ 7725721 w 7992269"/>
              <a:gd name="connsiteY4" fmla="*/ 1148440 h 1148440"/>
              <a:gd name="connsiteX5" fmla="*/ 2383 w 7992269"/>
              <a:gd name="connsiteY5" fmla="*/ 1148440 h 1148440"/>
              <a:gd name="connsiteX6" fmla="*/ 2383 w 7992269"/>
              <a:gd name="connsiteY6" fmla="*/ 1148440 h 1148440"/>
              <a:gd name="connsiteX7" fmla="*/ 0 w 7992269"/>
              <a:gd name="connsiteY7" fmla="*/ 94794 h 1148440"/>
              <a:gd name="connsiteX0" fmla="*/ 0 w 7992269"/>
              <a:gd name="connsiteY0" fmla="*/ 115643 h 1169289"/>
              <a:gd name="connsiteX1" fmla="*/ 7991475 w 7992269"/>
              <a:gd name="connsiteY1" fmla="*/ 115643 h 1169289"/>
              <a:gd name="connsiteX2" fmla="*/ 7992269 w 7992269"/>
              <a:gd name="connsiteY2" fmla="*/ 902741 h 1169289"/>
              <a:gd name="connsiteX3" fmla="*/ 7725721 w 7992269"/>
              <a:gd name="connsiteY3" fmla="*/ 1169289 h 1169289"/>
              <a:gd name="connsiteX4" fmla="*/ 2383 w 7992269"/>
              <a:gd name="connsiteY4" fmla="*/ 1169289 h 1169289"/>
              <a:gd name="connsiteX5" fmla="*/ 2383 w 7992269"/>
              <a:gd name="connsiteY5" fmla="*/ 1169289 h 1169289"/>
              <a:gd name="connsiteX6" fmla="*/ 0 w 7992269"/>
              <a:gd name="connsiteY6" fmla="*/ 115643 h 1169289"/>
              <a:gd name="connsiteX0" fmla="*/ 0 w 7992269"/>
              <a:gd name="connsiteY0" fmla="*/ 115643 h 1169289"/>
              <a:gd name="connsiteX1" fmla="*/ 7991475 w 7992269"/>
              <a:gd name="connsiteY1" fmla="*/ 115643 h 1169289"/>
              <a:gd name="connsiteX2" fmla="*/ 7992269 w 7992269"/>
              <a:gd name="connsiteY2" fmla="*/ 902741 h 1169289"/>
              <a:gd name="connsiteX3" fmla="*/ 7725721 w 7992269"/>
              <a:gd name="connsiteY3" fmla="*/ 1169289 h 1169289"/>
              <a:gd name="connsiteX4" fmla="*/ 2383 w 7992269"/>
              <a:gd name="connsiteY4" fmla="*/ 1169289 h 1169289"/>
              <a:gd name="connsiteX5" fmla="*/ 2383 w 7992269"/>
              <a:gd name="connsiteY5" fmla="*/ 1169289 h 1169289"/>
              <a:gd name="connsiteX6" fmla="*/ 0 w 7992269"/>
              <a:gd name="connsiteY6" fmla="*/ 115643 h 1169289"/>
              <a:gd name="connsiteX0" fmla="*/ 0 w 7992269"/>
              <a:gd name="connsiteY0" fmla="*/ 115643 h 1169289"/>
              <a:gd name="connsiteX1" fmla="*/ 7991475 w 7992269"/>
              <a:gd name="connsiteY1" fmla="*/ 115643 h 1169289"/>
              <a:gd name="connsiteX2" fmla="*/ 7992269 w 7992269"/>
              <a:gd name="connsiteY2" fmla="*/ 902741 h 1169289"/>
              <a:gd name="connsiteX3" fmla="*/ 7725721 w 7992269"/>
              <a:gd name="connsiteY3" fmla="*/ 1169289 h 1169289"/>
              <a:gd name="connsiteX4" fmla="*/ 2383 w 7992269"/>
              <a:gd name="connsiteY4" fmla="*/ 1169289 h 1169289"/>
              <a:gd name="connsiteX5" fmla="*/ 2383 w 7992269"/>
              <a:gd name="connsiteY5" fmla="*/ 1169289 h 1169289"/>
              <a:gd name="connsiteX6" fmla="*/ 0 w 7992269"/>
              <a:gd name="connsiteY6" fmla="*/ 115643 h 1169289"/>
              <a:gd name="connsiteX0" fmla="*/ 0 w 7992269"/>
              <a:gd name="connsiteY0" fmla="*/ 60337 h 1113983"/>
              <a:gd name="connsiteX1" fmla="*/ 7991475 w 7992269"/>
              <a:gd name="connsiteY1" fmla="*/ 60337 h 1113983"/>
              <a:gd name="connsiteX2" fmla="*/ 7992269 w 7992269"/>
              <a:gd name="connsiteY2" fmla="*/ 847435 h 1113983"/>
              <a:gd name="connsiteX3" fmla="*/ 7725721 w 7992269"/>
              <a:gd name="connsiteY3" fmla="*/ 1113983 h 1113983"/>
              <a:gd name="connsiteX4" fmla="*/ 2383 w 7992269"/>
              <a:gd name="connsiteY4" fmla="*/ 1113983 h 1113983"/>
              <a:gd name="connsiteX5" fmla="*/ 2383 w 7992269"/>
              <a:gd name="connsiteY5" fmla="*/ 1113983 h 1113983"/>
              <a:gd name="connsiteX6" fmla="*/ 0 w 7992269"/>
              <a:gd name="connsiteY6" fmla="*/ 60337 h 1113983"/>
              <a:gd name="connsiteX0" fmla="*/ 0 w 7992269"/>
              <a:gd name="connsiteY0" fmla="*/ 0 h 1053646"/>
              <a:gd name="connsiteX1" fmla="*/ 7991475 w 7992269"/>
              <a:gd name="connsiteY1" fmla="*/ 0 h 1053646"/>
              <a:gd name="connsiteX2" fmla="*/ 7992269 w 7992269"/>
              <a:gd name="connsiteY2" fmla="*/ 787098 h 1053646"/>
              <a:gd name="connsiteX3" fmla="*/ 7725721 w 7992269"/>
              <a:gd name="connsiteY3" fmla="*/ 1053646 h 1053646"/>
              <a:gd name="connsiteX4" fmla="*/ 2383 w 7992269"/>
              <a:gd name="connsiteY4" fmla="*/ 1053646 h 1053646"/>
              <a:gd name="connsiteX5" fmla="*/ 2383 w 7992269"/>
              <a:gd name="connsiteY5" fmla="*/ 1053646 h 1053646"/>
              <a:gd name="connsiteX6" fmla="*/ 0 w 7992269"/>
              <a:gd name="connsiteY6" fmla="*/ 0 h 1053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992269" h="1053646">
                <a:moveTo>
                  <a:pt x="0" y="0"/>
                </a:moveTo>
                <a:lnTo>
                  <a:pt x="7991475" y="0"/>
                </a:lnTo>
                <a:cubicBezTo>
                  <a:pt x="7991740" y="262366"/>
                  <a:pt x="7992004" y="524732"/>
                  <a:pt x="7992269" y="787098"/>
                </a:cubicBezTo>
                <a:cubicBezTo>
                  <a:pt x="7992269" y="934308"/>
                  <a:pt x="7872931" y="1053646"/>
                  <a:pt x="7725721" y="1053646"/>
                </a:cubicBezTo>
                <a:lnTo>
                  <a:pt x="2383" y="1053646"/>
                </a:lnTo>
                <a:lnTo>
                  <a:pt x="2383" y="1053646"/>
                </a:lnTo>
                <a:cubicBezTo>
                  <a:pt x="1986" y="878038"/>
                  <a:pt x="1191" y="526823"/>
                  <a:pt x="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lIns="360000" rIns="360000" anchor="ctr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 b="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87539710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idx="1"/>
          </p:nvPr>
        </p:nvSpPr>
        <p:spPr>
          <a:xfrm>
            <a:off x="0" y="1160145"/>
            <a:ext cx="4561200" cy="3370705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20"/>
          </p:nvPr>
        </p:nvSpPr>
        <p:spPr>
          <a:xfrm>
            <a:off x="4584821" y="1160145"/>
            <a:ext cx="4561200" cy="3370705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0" y="1160145"/>
            <a:ext cx="2851200" cy="405000"/>
          </a:xfrm>
          <a:custGeom>
            <a:avLst/>
            <a:gdLst>
              <a:gd name="connsiteX0" fmla="*/ 225000 w 2851200"/>
              <a:gd name="connsiteY0" fmla="*/ 0 h 450000"/>
              <a:gd name="connsiteX1" fmla="*/ 2851200 w 2851200"/>
              <a:gd name="connsiteY1" fmla="*/ 0 h 450000"/>
              <a:gd name="connsiteX2" fmla="*/ 2851200 w 2851200"/>
              <a:gd name="connsiteY2" fmla="*/ 0 h 450000"/>
              <a:gd name="connsiteX3" fmla="*/ 2851200 w 2851200"/>
              <a:gd name="connsiteY3" fmla="*/ 225000 h 450000"/>
              <a:gd name="connsiteX4" fmla="*/ 2626200 w 2851200"/>
              <a:gd name="connsiteY4" fmla="*/ 450000 h 450000"/>
              <a:gd name="connsiteX5" fmla="*/ 0 w 2851200"/>
              <a:gd name="connsiteY5" fmla="*/ 450000 h 450000"/>
              <a:gd name="connsiteX6" fmla="*/ 0 w 2851200"/>
              <a:gd name="connsiteY6" fmla="*/ 450000 h 450000"/>
              <a:gd name="connsiteX7" fmla="*/ 0 w 2851200"/>
              <a:gd name="connsiteY7" fmla="*/ 225000 h 450000"/>
              <a:gd name="connsiteX8" fmla="*/ 225000 w 2851200"/>
              <a:gd name="connsiteY8" fmla="*/ 0 h 450000"/>
              <a:gd name="connsiteX0" fmla="*/ 56162 w 2903818"/>
              <a:gd name="connsiteY0" fmla="*/ 0 h 450000"/>
              <a:gd name="connsiteX1" fmla="*/ 2903818 w 2903818"/>
              <a:gd name="connsiteY1" fmla="*/ 0 h 450000"/>
              <a:gd name="connsiteX2" fmla="*/ 2903818 w 2903818"/>
              <a:gd name="connsiteY2" fmla="*/ 0 h 450000"/>
              <a:gd name="connsiteX3" fmla="*/ 2903818 w 2903818"/>
              <a:gd name="connsiteY3" fmla="*/ 225000 h 450000"/>
              <a:gd name="connsiteX4" fmla="*/ 2678818 w 2903818"/>
              <a:gd name="connsiteY4" fmla="*/ 450000 h 450000"/>
              <a:gd name="connsiteX5" fmla="*/ 52618 w 2903818"/>
              <a:gd name="connsiteY5" fmla="*/ 450000 h 450000"/>
              <a:gd name="connsiteX6" fmla="*/ 52618 w 2903818"/>
              <a:gd name="connsiteY6" fmla="*/ 450000 h 450000"/>
              <a:gd name="connsiteX7" fmla="*/ 52618 w 2903818"/>
              <a:gd name="connsiteY7" fmla="*/ 225000 h 450000"/>
              <a:gd name="connsiteX8" fmla="*/ 56162 w 2903818"/>
              <a:gd name="connsiteY8" fmla="*/ 0 h 450000"/>
              <a:gd name="connsiteX0" fmla="*/ 3544 w 2851200"/>
              <a:gd name="connsiteY0" fmla="*/ 0 h 450000"/>
              <a:gd name="connsiteX1" fmla="*/ 2851200 w 2851200"/>
              <a:gd name="connsiteY1" fmla="*/ 0 h 450000"/>
              <a:gd name="connsiteX2" fmla="*/ 2851200 w 2851200"/>
              <a:gd name="connsiteY2" fmla="*/ 0 h 450000"/>
              <a:gd name="connsiteX3" fmla="*/ 2851200 w 2851200"/>
              <a:gd name="connsiteY3" fmla="*/ 225000 h 450000"/>
              <a:gd name="connsiteX4" fmla="*/ 2626200 w 2851200"/>
              <a:gd name="connsiteY4" fmla="*/ 450000 h 450000"/>
              <a:gd name="connsiteX5" fmla="*/ 0 w 2851200"/>
              <a:gd name="connsiteY5" fmla="*/ 450000 h 450000"/>
              <a:gd name="connsiteX6" fmla="*/ 0 w 2851200"/>
              <a:gd name="connsiteY6" fmla="*/ 450000 h 450000"/>
              <a:gd name="connsiteX7" fmla="*/ 0 w 2851200"/>
              <a:gd name="connsiteY7" fmla="*/ 225000 h 450000"/>
              <a:gd name="connsiteX8" fmla="*/ 3544 w 2851200"/>
              <a:gd name="connsiteY8" fmla="*/ 0 h 450000"/>
              <a:gd name="connsiteX0" fmla="*/ 1263 w 2851301"/>
              <a:gd name="connsiteY0" fmla="*/ 0 h 450000"/>
              <a:gd name="connsiteX1" fmla="*/ 2851301 w 2851301"/>
              <a:gd name="connsiteY1" fmla="*/ 0 h 450000"/>
              <a:gd name="connsiteX2" fmla="*/ 2851301 w 2851301"/>
              <a:gd name="connsiteY2" fmla="*/ 0 h 450000"/>
              <a:gd name="connsiteX3" fmla="*/ 2851301 w 2851301"/>
              <a:gd name="connsiteY3" fmla="*/ 225000 h 450000"/>
              <a:gd name="connsiteX4" fmla="*/ 2626301 w 2851301"/>
              <a:gd name="connsiteY4" fmla="*/ 450000 h 450000"/>
              <a:gd name="connsiteX5" fmla="*/ 101 w 2851301"/>
              <a:gd name="connsiteY5" fmla="*/ 450000 h 450000"/>
              <a:gd name="connsiteX6" fmla="*/ 101 w 2851301"/>
              <a:gd name="connsiteY6" fmla="*/ 450000 h 450000"/>
              <a:gd name="connsiteX7" fmla="*/ 101 w 2851301"/>
              <a:gd name="connsiteY7" fmla="*/ 225000 h 450000"/>
              <a:gd name="connsiteX8" fmla="*/ 1263 w 2851301"/>
              <a:gd name="connsiteY8" fmla="*/ 0 h 450000"/>
              <a:gd name="connsiteX0" fmla="*/ 1162 w 2851200"/>
              <a:gd name="connsiteY0" fmla="*/ 0 h 450000"/>
              <a:gd name="connsiteX1" fmla="*/ 2851200 w 2851200"/>
              <a:gd name="connsiteY1" fmla="*/ 0 h 450000"/>
              <a:gd name="connsiteX2" fmla="*/ 2851200 w 2851200"/>
              <a:gd name="connsiteY2" fmla="*/ 0 h 450000"/>
              <a:gd name="connsiteX3" fmla="*/ 2851200 w 2851200"/>
              <a:gd name="connsiteY3" fmla="*/ 225000 h 450000"/>
              <a:gd name="connsiteX4" fmla="*/ 2626200 w 2851200"/>
              <a:gd name="connsiteY4" fmla="*/ 450000 h 450000"/>
              <a:gd name="connsiteX5" fmla="*/ 0 w 2851200"/>
              <a:gd name="connsiteY5" fmla="*/ 450000 h 450000"/>
              <a:gd name="connsiteX6" fmla="*/ 0 w 2851200"/>
              <a:gd name="connsiteY6" fmla="*/ 450000 h 450000"/>
              <a:gd name="connsiteX7" fmla="*/ 0 w 2851200"/>
              <a:gd name="connsiteY7" fmla="*/ 225000 h 450000"/>
              <a:gd name="connsiteX8" fmla="*/ 1162 w 2851200"/>
              <a:gd name="connsiteY8" fmla="*/ 0 h 450000"/>
              <a:gd name="connsiteX0" fmla="*/ 1162 w 2851200"/>
              <a:gd name="connsiteY0" fmla="*/ 0 h 450000"/>
              <a:gd name="connsiteX1" fmla="*/ 2851200 w 2851200"/>
              <a:gd name="connsiteY1" fmla="*/ 0 h 450000"/>
              <a:gd name="connsiteX2" fmla="*/ 2851200 w 2851200"/>
              <a:gd name="connsiteY2" fmla="*/ 0 h 450000"/>
              <a:gd name="connsiteX3" fmla="*/ 2851200 w 2851200"/>
              <a:gd name="connsiteY3" fmla="*/ 225000 h 450000"/>
              <a:gd name="connsiteX4" fmla="*/ 2626200 w 2851200"/>
              <a:gd name="connsiteY4" fmla="*/ 450000 h 450000"/>
              <a:gd name="connsiteX5" fmla="*/ 0 w 2851200"/>
              <a:gd name="connsiteY5" fmla="*/ 450000 h 450000"/>
              <a:gd name="connsiteX6" fmla="*/ 0 w 2851200"/>
              <a:gd name="connsiteY6" fmla="*/ 450000 h 450000"/>
              <a:gd name="connsiteX7" fmla="*/ 1162 w 2851200"/>
              <a:gd name="connsiteY7" fmla="*/ 0 h 45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51200" h="450000">
                <a:moveTo>
                  <a:pt x="1162" y="0"/>
                </a:moveTo>
                <a:lnTo>
                  <a:pt x="2851200" y="0"/>
                </a:lnTo>
                <a:lnTo>
                  <a:pt x="2851200" y="0"/>
                </a:lnTo>
                <a:lnTo>
                  <a:pt x="2851200" y="225000"/>
                </a:lnTo>
                <a:cubicBezTo>
                  <a:pt x="2851200" y="349264"/>
                  <a:pt x="2750464" y="450000"/>
                  <a:pt x="2626200" y="450000"/>
                </a:cubicBezTo>
                <a:lnTo>
                  <a:pt x="0" y="450000"/>
                </a:lnTo>
                <a:lnTo>
                  <a:pt x="0" y="450000"/>
                </a:lnTo>
                <a:cubicBezTo>
                  <a:pt x="387" y="300000"/>
                  <a:pt x="775" y="150000"/>
                  <a:pt x="1162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lIns="180000" tIns="36000" anchor="ctr" anchorCtr="0"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39750" indent="0">
              <a:buNone/>
              <a:defRPr/>
            </a:lvl3pPr>
            <a:lvl4pPr marL="806450" indent="0">
              <a:buNone/>
              <a:defRPr/>
            </a:lvl4pPr>
            <a:lvl5pPr marL="1073150" indent="0">
              <a:buNone/>
              <a:defRPr/>
            </a:lvl5pPr>
          </a:lstStyle>
          <a:p>
            <a:pPr lvl="0"/>
            <a:r>
              <a:rPr lang="nl-NL" noProof="0" dirty="0"/>
              <a:t>Click to edit text</a:t>
            </a: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4584821" y="1160145"/>
            <a:ext cx="2851200" cy="405000"/>
          </a:xfrm>
          <a:custGeom>
            <a:avLst/>
            <a:gdLst>
              <a:gd name="connsiteX0" fmla="*/ 225000 w 2851200"/>
              <a:gd name="connsiteY0" fmla="*/ 0 h 450000"/>
              <a:gd name="connsiteX1" fmla="*/ 2851200 w 2851200"/>
              <a:gd name="connsiteY1" fmla="*/ 0 h 450000"/>
              <a:gd name="connsiteX2" fmla="*/ 2851200 w 2851200"/>
              <a:gd name="connsiteY2" fmla="*/ 0 h 450000"/>
              <a:gd name="connsiteX3" fmla="*/ 2851200 w 2851200"/>
              <a:gd name="connsiteY3" fmla="*/ 225000 h 450000"/>
              <a:gd name="connsiteX4" fmla="*/ 2626200 w 2851200"/>
              <a:gd name="connsiteY4" fmla="*/ 450000 h 450000"/>
              <a:gd name="connsiteX5" fmla="*/ 0 w 2851200"/>
              <a:gd name="connsiteY5" fmla="*/ 450000 h 450000"/>
              <a:gd name="connsiteX6" fmla="*/ 0 w 2851200"/>
              <a:gd name="connsiteY6" fmla="*/ 450000 h 450000"/>
              <a:gd name="connsiteX7" fmla="*/ 0 w 2851200"/>
              <a:gd name="connsiteY7" fmla="*/ 225000 h 450000"/>
              <a:gd name="connsiteX8" fmla="*/ 225000 w 2851200"/>
              <a:gd name="connsiteY8" fmla="*/ 0 h 450000"/>
              <a:gd name="connsiteX0" fmla="*/ 56162 w 2903818"/>
              <a:gd name="connsiteY0" fmla="*/ 0 h 450000"/>
              <a:gd name="connsiteX1" fmla="*/ 2903818 w 2903818"/>
              <a:gd name="connsiteY1" fmla="*/ 0 h 450000"/>
              <a:gd name="connsiteX2" fmla="*/ 2903818 w 2903818"/>
              <a:gd name="connsiteY2" fmla="*/ 0 h 450000"/>
              <a:gd name="connsiteX3" fmla="*/ 2903818 w 2903818"/>
              <a:gd name="connsiteY3" fmla="*/ 225000 h 450000"/>
              <a:gd name="connsiteX4" fmla="*/ 2678818 w 2903818"/>
              <a:gd name="connsiteY4" fmla="*/ 450000 h 450000"/>
              <a:gd name="connsiteX5" fmla="*/ 52618 w 2903818"/>
              <a:gd name="connsiteY5" fmla="*/ 450000 h 450000"/>
              <a:gd name="connsiteX6" fmla="*/ 52618 w 2903818"/>
              <a:gd name="connsiteY6" fmla="*/ 450000 h 450000"/>
              <a:gd name="connsiteX7" fmla="*/ 52618 w 2903818"/>
              <a:gd name="connsiteY7" fmla="*/ 225000 h 450000"/>
              <a:gd name="connsiteX8" fmla="*/ 56162 w 2903818"/>
              <a:gd name="connsiteY8" fmla="*/ 0 h 450000"/>
              <a:gd name="connsiteX0" fmla="*/ 3544 w 2851200"/>
              <a:gd name="connsiteY0" fmla="*/ 0 h 450000"/>
              <a:gd name="connsiteX1" fmla="*/ 2851200 w 2851200"/>
              <a:gd name="connsiteY1" fmla="*/ 0 h 450000"/>
              <a:gd name="connsiteX2" fmla="*/ 2851200 w 2851200"/>
              <a:gd name="connsiteY2" fmla="*/ 0 h 450000"/>
              <a:gd name="connsiteX3" fmla="*/ 2851200 w 2851200"/>
              <a:gd name="connsiteY3" fmla="*/ 225000 h 450000"/>
              <a:gd name="connsiteX4" fmla="*/ 2626200 w 2851200"/>
              <a:gd name="connsiteY4" fmla="*/ 450000 h 450000"/>
              <a:gd name="connsiteX5" fmla="*/ 0 w 2851200"/>
              <a:gd name="connsiteY5" fmla="*/ 450000 h 450000"/>
              <a:gd name="connsiteX6" fmla="*/ 0 w 2851200"/>
              <a:gd name="connsiteY6" fmla="*/ 450000 h 450000"/>
              <a:gd name="connsiteX7" fmla="*/ 0 w 2851200"/>
              <a:gd name="connsiteY7" fmla="*/ 225000 h 450000"/>
              <a:gd name="connsiteX8" fmla="*/ 3544 w 2851200"/>
              <a:gd name="connsiteY8" fmla="*/ 0 h 450000"/>
              <a:gd name="connsiteX0" fmla="*/ 1263 w 2851301"/>
              <a:gd name="connsiteY0" fmla="*/ 0 h 450000"/>
              <a:gd name="connsiteX1" fmla="*/ 2851301 w 2851301"/>
              <a:gd name="connsiteY1" fmla="*/ 0 h 450000"/>
              <a:gd name="connsiteX2" fmla="*/ 2851301 w 2851301"/>
              <a:gd name="connsiteY2" fmla="*/ 0 h 450000"/>
              <a:gd name="connsiteX3" fmla="*/ 2851301 w 2851301"/>
              <a:gd name="connsiteY3" fmla="*/ 225000 h 450000"/>
              <a:gd name="connsiteX4" fmla="*/ 2626301 w 2851301"/>
              <a:gd name="connsiteY4" fmla="*/ 450000 h 450000"/>
              <a:gd name="connsiteX5" fmla="*/ 101 w 2851301"/>
              <a:gd name="connsiteY5" fmla="*/ 450000 h 450000"/>
              <a:gd name="connsiteX6" fmla="*/ 101 w 2851301"/>
              <a:gd name="connsiteY6" fmla="*/ 450000 h 450000"/>
              <a:gd name="connsiteX7" fmla="*/ 101 w 2851301"/>
              <a:gd name="connsiteY7" fmla="*/ 225000 h 450000"/>
              <a:gd name="connsiteX8" fmla="*/ 1263 w 2851301"/>
              <a:gd name="connsiteY8" fmla="*/ 0 h 450000"/>
              <a:gd name="connsiteX0" fmla="*/ 1162 w 2851200"/>
              <a:gd name="connsiteY0" fmla="*/ 0 h 450000"/>
              <a:gd name="connsiteX1" fmla="*/ 2851200 w 2851200"/>
              <a:gd name="connsiteY1" fmla="*/ 0 h 450000"/>
              <a:gd name="connsiteX2" fmla="*/ 2851200 w 2851200"/>
              <a:gd name="connsiteY2" fmla="*/ 0 h 450000"/>
              <a:gd name="connsiteX3" fmla="*/ 2851200 w 2851200"/>
              <a:gd name="connsiteY3" fmla="*/ 225000 h 450000"/>
              <a:gd name="connsiteX4" fmla="*/ 2626200 w 2851200"/>
              <a:gd name="connsiteY4" fmla="*/ 450000 h 450000"/>
              <a:gd name="connsiteX5" fmla="*/ 0 w 2851200"/>
              <a:gd name="connsiteY5" fmla="*/ 450000 h 450000"/>
              <a:gd name="connsiteX6" fmla="*/ 0 w 2851200"/>
              <a:gd name="connsiteY6" fmla="*/ 450000 h 450000"/>
              <a:gd name="connsiteX7" fmla="*/ 0 w 2851200"/>
              <a:gd name="connsiteY7" fmla="*/ 225000 h 450000"/>
              <a:gd name="connsiteX8" fmla="*/ 1162 w 2851200"/>
              <a:gd name="connsiteY8" fmla="*/ 0 h 450000"/>
              <a:gd name="connsiteX0" fmla="*/ 1162 w 2851200"/>
              <a:gd name="connsiteY0" fmla="*/ 0 h 450000"/>
              <a:gd name="connsiteX1" fmla="*/ 2851200 w 2851200"/>
              <a:gd name="connsiteY1" fmla="*/ 0 h 450000"/>
              <a:gd name="connsiteX2" fmla="*/ 2851200 w 2851200"/>
              <a:gd name="connsiteY2" fmla="*/ 0 h 450000"/>
              <a:gd name="connsiteX3" fmla="*/ 2851200 w 2851200"/>
              <a:gd name="connsiteY3" fmla="*/ 225000 h 450000"/>
              <a:gd name="connsiteX4" fmla="*/ 2626200 w 2851200"/>
              <a:gd name="connsiteY4" fmla="*/ 450000 h 450000"/>
              <a:gd name="connsiteX5" fmla="*/ 0 w 2851200"/>
              <a:gd name="connsiteY5" fmla="*/ 450000 h 450000"/>
              <a:gd name="connsiteX6" fmla="*/ 0 w 2851200"/>
              <a:gd name="connsiteY6" fmla="*/ 450000 h 450000"/>
              <a:gd name="connsiteX7" fmla="*/ 1162 w 2851200"/>
              <a:gd name="connsiteY7" fmla="*/ 0 h 45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51200" h="450000">
                <a:moveTo>
                  <a:pt x="1162" y="0"/>
                </a:moveTo>
                <a:lnTo>
                  <a:pt x="2851200" y="0"/>
                </a:lnTo>
                <a:lnTo>
                  <a:pt x="2851200" y="0"/>
                </a:lnTo>
                <a:lnTo>
                  <a:pt x="2851200" y="225000"/>
                </a:lnTo>
                <a:cubicBezTo>
                  <a:pt x="2851200" y="349264"/>
                  <a:pt x="2750464" y="450000"/>
                  <a:pt x="2626200" y="450000"/>
                </a:cubicBezTo>
                <a:lnTo>
                  <a:pt x="0" y="450000"/>
                </a:lnTo>
                <a:lnTo>
                  <a:pt x="0" y="450000"/>
                </a:lnTo>
                <a:cubicBezTo>
                  <a:pt x="387" y="300000"/>
                  <a:pt x="775" y="150000"/>
                  <a:pt x="1162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lIns="180000" tIns="36000" anchor="ctr" anchorCtr="0"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39750" indent="0">
              <a:buNone/>
              <a:defRPr/>
            </a:lvl3pPr>
            <a:lvl4pPr marL="806450" indent="0">
              <a:buNone/>
              <a:defRPr/>
            </a:lvl4pPr>
            <a:lvl5pPr marL="1073150" indent="0">
              <a:buNone/>
              <a:defRPr/>
            </a:lvl5pPr>
          </a:lstStyle>
          <a:p>
            <a:pPr lvl="0"/>
            <a:r>
              <a:rPr lang="nl-NL" noProof="0" dirty="0"/>
              <a:t>Click to edit text</a:t>
            </a:r>
          </a:p>
        </p:txBody>
      </p:sp>
      <p:sp>
        <p:nvSpPr>
          <p:cNvPr id="20" name="Footer Placeholder 19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© Royal NLR 2022</a:t>
            </a:r>
            <a:endParaRPr lang="nl-NL" dirty="0"/>
          </a:p>
        </p:txBody>
      </p:sp>
      <p:sp>
        <p:nvSpPr>
          <p:cNvPr id="21" name="Slide Number Placeholder 20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15EBE98-414E-493A-9124-68D86CEA4F8A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25" name="Title 1"/>
          <p:cNvSpPr>
            <a:spLocks noGrp="1"/>
          </p:cNvSpPr>
          <p:nvPr userDrawn="1">
            <p:ph type="title"/>
          </p:nvPr>
        </p:nvSpPr>
        <p:spPr bwMode="gray">
          <a:xfrm>
            <a:off x="576787" y="594779"/>
            <a:ext cx="8094138" cy="46166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nl-NL" noProof="0" dirty="0"/>
          </a:p>
        </p:txBody>
      </p:sp>
      <p:cxnSp>
        <p:nvCxnSpPr>
          <p:cNvPr id="19" name="Straight Connector 18"/>
          <p:cNvCxnSpPr/>
          <p:nvPr userDrawn="1"/>
        </p:nvCxnSpPr>
        <p:spPr bwMode="gray">
          <a:xfrm>
            <a:off x="8450017" y="4911786"/>
            <a:ext cx="0" cy="231715"/>
          </a:xfrm>
          <a:prstGeom prst="line">
            <a:avLst/>
          </a:prstGeom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09217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 animBg="1">
        <p:tmplLst>
          <p:tmpl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>
                <a:solidFill>
                  <a:srgbClr val="004D7D"/>
                </a:solidFill>
              </a:rPr>
              <a:t>© Royal NLR 2022</a:t>
            </a:r>
            <a:endParaRPr lang="nl-NL" dirty="0">
              <a:solidFill>
                <a:srgbClr val="004D7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EBE98-414E-493A-9124-68D86CEA4F8A}" type="slidenum">
              <a:rPr lang="nl-NL" smtClean="0">
                <a:solidFill>
                  <a:srgbClr val="004D7D"/>
                </a:solidFill>
              </a:rPr>
              <a:pPr/>
              <a:t>‹#›</a:t>
            </a:fld>
            <a:endParaRPr lang="nl-NL" dirty="0">
              <a:solidFill>
                <a:srgbClr val="004D7D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787" y="594779"/>
            <a:ext cx="7302615" cy="461665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nl-NL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788" y="1457553"/>
            <a:ext cx="7302615" cy="325446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3614461468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787" y="594779"/>
            <a:ext cx="8094138" cy="461665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nl-NL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>
                <a:solidFill>
                  <a:srgbClr val="004D7D"/>
                </a:solidFill>
              </a:rPr>
              <a:t>© Royal NLR 2022</a:t>
            </a:r>
            <a:endParaRPr lang="nl-NL" dirty="0">
              <a:solidFill>
                <a:srgbClr val="004D7D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EBE98-414E-493A-9124-68D86CEA4F8A}" type="slidenum">
              <a:rPr lang="nl-NL" smtClean="0">
                <a:solidFill>
                  <a:srgbClr val="004D7D"/>
                </a:solidFill>
              </a:rPr>
              <a:pPr/>
              <a:t>‹#›</a:t>
            </a:fld>
            <a:endParaRPr lang="nl-NL" dirty="0">
              <a:solidFill>
                <a:srgbClr val="004D7D"/>
              </a:solidFill>
            </a:endParaRPr>
          </a:p>
        </p:txBody>
      </p:sp>
      <p:sp>
        <p:nvSpPr>
          <p:cNvPr id="6" name="Picture Placeholder 2"/>
          <p:cNvSpPr>
            <a:spLocks noGrp="1"/>
          </p:cNvSpPr>
          <p:nvPr>
            <p:ph type="pic" idx="1"/>
          </p:nvPr>
        </p:nvSpPr>
        <p:spPr>
          <a:xfrm>
            <a:off x="681054" y="1160146"/>
            <a:ext cx="3772800" cy="1416768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3"/>
          </p:nvPr>
        </p:nvSpPr>
        <p:spPr>
          <a:xfrm>
            <a:off x="4898125" y="1160146"/>
            <a:ext cx="3772800" cy="1416768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4"/>
          </p:nvPr>
        </p:nvSpPr>
        <p:spPr>
          <a:xfrm>
            <a:off x="681692" y="2939727"/>
            <a:ext cx="3772800" cy="1416768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5"/>
          </p:nvPr>
        </p:nvSpPr>
        <p:spPr>
          <a:xfrm>
            <a:off x="4898125" y="2939727"/>
            <a:ext cx="3772800" cy="1416768"/>
          </a:xfrm>
          <a:custGeom>
            <a:avLst/>
            <a:gdLst>
              <a:gd name="connsiteX0" fmla="*/ 262370 w 3772800"/>
              <a:gd name="connsiteY0" fmla="*/ 0 h 1574187"/>
              <a:gd name="connsiteX1" fmla="*/ 3772800 w 3772800"/>
              <a:gd name="connsiteY1" fmla="*/ 0 h 1574187"/>
              <a:gd name="connsiteX2" fmla="*/ 3772800 w 3772800"/>
              <a:gd name="connsiteY2" fmla="*/ 0 h 1574187"/>
              <a:gd name="connsiteX3" fmla="*/ 3772800 w 3772800"/>
              <a:gd name="connsiteY3" fmla="*/ 1311817 h 1574187"/>
              <a:gd name="connsiteX4" fmla="*/ 3510430 w 3772800"/>
              <a:gd name="connsiteY4" fmla="*/ 1574187 h 1574187"/>
              <a:gd name="connsiteX5" fmla="*/ 0 w 3772800"/>
              <a:gd name="connsiteY5" fmla="*/ 1574187 h 1574187"/>
              <a:gd name="connsiteX6" fmla="*/ 0 w 3772800"/>
              <a:gd name="connsiteY6" fmla="*/ 1574187 h 1574187"/>
              <a:gd name="connsiteX7" fmla="*/ 0 w 3772800"/>
              <a:gd name="connsiteY7" fmla="*/ 262370 h 1574187"/>
              <a:gd name="connsiteX8" fmla="*/ 262370 w 3772800"/>
              <a:gd name="connsiteY8" fmla="*/ 0 h 1574187"/>
              <a:gd name="connsiteX0" fmla="*/ 64513 w 3836881"/>
              <a:gd name="connsiteY0" fmla="*/ 0 h 1574187"/>
              <a:gd name="connsiteX1" fmla="*/ 3836881 w 3836881"/>
              <a:gd name="connsiteY1" fmla="*/ 0 h 1574187"/>
              <a:gd name="connsiteX2" fmla="*/ 3836881 w 3836881"/>
              <a:gd name="connsiteY2" fmla="*/ 0 h 1574187"/>
              <a:gd name="connsiteX3" fmla="*/ 3836881 w 3836881"/>
              <a:gd name="connsiteY3" fmla="*/ 1311817 h 1574187"/>
              <a:gd name="connsiteX4" fmla="*/ 3574511 w 3836881"/>
              <a:gd name="connsiteY4" fmla="*/ 1574187 h 1574187"/>
              <a:gd name="connsiteX5" fmla="*/ 64081 w 3836881"/>
              <a:gd name="connsiteY5" fmla="*/ 1574187 h 1574187"/>
              <a:gd name="connsiteX6" fmla="*/ 64081 w 3836881"/>
              <a:gd name="connsiteY6" fmla="*/ 1574187 h 1574187"/>
              <a:gd name="connsiteX7" fmla="*/ 64081 w 3836881"/>
              <a:gd name="connsiteY7" fmla="*/ 262370 h 1574187"/>
              <a:gd name="connsiteX8" fmla="*/ 64513 w 3836881"/>
              <a:gd name="connsiteY8" fmla="*/ 0 h 1574187"/>
              <a:gd name="connsiteX0" fmla="*/ 432 w 3772800"/>
              <a:gd name="connsiteY0" fmla="*/ 0 h 1574187"/>
              <a:gd name="connsiteX1" fmla="*/ 3772800 w 3772800"/>
              <a:gd name="connsiteY1" fmla="*/ 0 h 1574187"/>
              <a:gd name="connsiteX2" fmla="*/ 3772800 w 3772800"/>
              <a:gd name="connsiteY2" fmla="*/ 0 h 1574187"/>
              <a:gd name="connsiteX3" fmla="*/ 3772800 w 3772800"/>
              <a:gd name="connsiteY3" fmla="*/ 1311817 h 1574187"/>
              <a:gd name="connsiteX4" fmla="*/ 3510430 w 3772800"/>
              <a:gd name="connsiteY4" fmla="*/ 1574187 h 1574187"/>
              <a:gd name="connsiteX5" fmla="*/ 0 w 3772800"/>
              <a:gd name="connsiteY5" fmla="*/ 1574187 h 1574187"/>
              <a:gd name="connsiteX6" fmla="*/ 0 w 3772800"/>
              <a:gd name="connsiteY6" fmla="*/ 1574187 h 1574187"/>
              <a:gd name="connsiteX7" fmla="*/ 0 w 3772800"/>
              <a:gd name="connsiteY7" fmla="*/ 262370 h 1574187"/>
              <a:gd name="connsiteX8" fmla="*/ 432 w 3772800"/>
              <a:gd name="connsiteY8" fmla="*/ 0 h 1574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72800" h="1574187">
                <a:moveTo>
                  <a:pt x="432" y="0"/>
                </a:moveTo>
                <a:lnTo>
                  <a:pt x="3772800" y="0"/>
                </a:lnTo>
                <a:lnTo>
                  <a:pt x="3772800" y="0"/>
                </a:lnTo>
                <a:lnTo>
                  <a:pt x="3772800" y="1311817"/>
                </a:lnTo>
                <a:cubicBezTo>
                  <a:pt x="3772800" y="1456720"/>
                  <a:pt x="3655333" y="1574187"/>
                  <a:pt x="3510430" y="1574187"/>
                </a:cubicBezTo>
                <a:lnTo>
                  <a:pt x="0" y="1574187"/>
                </a:lnTo>
                <a:lnTo>
                  <a:pt x="0" y="1574187"/>
                </a:lnTo>
                <a:lnTo>
                  <a:pt x="0" y="262370"/>
                </a:lnTo>
                <a:cubicBezTo>
                  <a:pt x="0" y="117467"/>
                  <a:pt x="216" y="131185"/>
                  <a:pt x="432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6" hasCustomPrompt="1"/>
          </p:nvPr>
        </p:nvSpPr>
        <p:spPr>
          <a:xfrm>
            <a:off x="681038" y="2579040"/>
            <a:ext cx="3772800" cy="246240"/>
          </a:xfrm>
          <a:prstGeom prst="rect">
            <a:avLst/>
          </a:prstGeom>
          <a:noFill/>
          <a:ln>
            <a:noFill/>
          </a:ln>
        </p:spPr>
        <p:txBody>
          <a:bodyPr lIns="0" rIns="90000" anchor="t" anchorCtr="0"/>
          <a:lstStyle>
            <a:lvl1pPr marL="0" indent="0">
              <a:buNone/>
              <a:defRPr sz="1400" b="0" cap="none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noProof="0" dirty="0"/>
              <a:t>Click to edit master text styles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7" hasCustomPrompt="1"/>
          </p:nvPr>
        </p:nvSpPr>
        <p:spPr>
          <a:xfrm>
            <a:off x="4898125" y="2579040"/>
            <a:ext cx="3772800" cy="246240"/>
          </a:xfrm>
          <a:prstGeom prst="rect">
            <a:avLst/>
          </a:prstGeom>
          <a:noFill/>
          <a:ln>
            <a:noFill/>
          </a:ln>
        </p:spPr>
        <p:txBody>
          <a:bodyPr lIns="0" rIns="90000" anchor="t" anchorCtr="0"/>
          <a:lstStyle>
            <a:lvl1pPr marL="0" indent="0">
              <a:buNone/>
              <a:defRPr sz="1400" b="0" cap="none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noProof="0" dirty="0"/>
              <a:t>Click to edit master text styles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8" hasCustomPrompt="1"/>
          </p:nvPr>
        </p:nvSpPr>
        <p:spPr>
          <a:xfrm>
            <a:off x="681692" y="4352142"/>
            <a:ext cx="3772800" cy="246240"/>
          </a:xfrm>
          <a:prstGeom prst="rect">
            <a:avLst/>
          </a:prstGeom>
          <a:noFill/>
          <a:ln>
            <a:noFill/>
          </a:ln>
        </p:spPr>
        <p:txBody>
          <a:bodyPr lIns="0" rIns="90000" anchor="t" anchorCtr="0"/>
          <a:lstStyle>
            <a:lvl1pPr marL="0" indent="0">
              <a:buNone/>
              <a:defRPr sz="1400" b="0" cap="none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noProof="0" dirty="0"/>
              <a:t>Click to edit master text styles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9" hasCustomPrompt="1"/>
          </p:nvPr>
        </p:nvSpPr>
        <p:spPr>
          <a:xfrm>
            <a:off x="4898125" y="4352142"/>
            <a:ext cx="3772800" cy="246240"/>
          </a:xfrm>
          <a:prstGeom prst="rect">
            <a:avLst/>
          </a:prstGeom>
          <a:noFill/>
          <a:ln>
            <a:noFill/>
          </a:ln>
        </p:spPr>
        <p:txBody>
          <a:bodyPr lIns="0" rIns="90000" anchor="t" anchorCtr="0"/>
          <a:lstStyle>
            <a:lvl1pPr marL="0" indent="0">
              <a:buNone/>
              <a:defRPr sz="1400" b="0" cap="none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84780285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6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787" y="594779"/>
            <a:ext cx="8094138" cy="461665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nl-NL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>
                <a:solidFill>
                  <a:srgbClr val="004D7D"/>
                </a:solidFill>
              </a:rPr>
              <a:t>© Royal NLR 2022</a:t>
            </a:r>
            <a:endParaRPr lang="nl-NL" dirty="0">
              <a:solidFill>
                <a:srgbClr val="004D7D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EBE98-414E-493A-9124-68D86CEA4F8A}" type="slidenum">
              <a:rPr lang="nl-NL" smtClean="0">
                <a:solidFill>
                  <a:srgbClr val="004D7D"/>
                </a:solidFill>
              </a:rPr>
              <a:pPr/>
              <a:t>‹#›</a:t>
            </a:fld>
            <a:endParaRPr lang="nl-NL" dirty="0">
              <a:solidFill>
                <a:srgbClr val="004D7D"/>
              </a:solidFill>
            </a:endParaRPr>
          </a:p>
        </p:txBody>
      </p:sp>
      <p:sp>
        <p:nvSpPr>
          <p:cNvPr id="6" name="Picture Placeholder 2"/>
          <p:cNvSpPr>
            <a:spLocks noGrp="1"/>
          </p:cNvSpPr>
          <p:nvPr>
            <p:ph type="pic" idx="1"/>
          </p:nvPr>
        </p:nvSpPr>
        <p:spPr>
          <a:xfrm>
            <a:off x="681054" y="1160146"/>
            <a:ext cx="2484000" cy="1416768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3"/>
          </p:nvPr>
        </p:nvSpPr>
        <p:spPr>
          <a:xfrm>
            <a:off x="3433989" y="1160146"/>
            <a:ext cx="2484000" cy="1416768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4"/>
          </p:nvPr>
        </p:nvSpPr>
        <p:spPr>
          <a:xfrm>
            <a:off x="681692" y="2939727"/>
            <a:ext cx="2484000" cy="1416768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6" hasCustomPrompt="1"/>
          </p:nvPr>
        </p:nvSpPr>
        <p:spPr>
          <a:xfrm>
            <a:off x="681038" y="2579040"/>
            <a:ext cx="2484000" cy="246240"/>
          </a:xfrm>
          <a:prstGeom prst="rect">
            <a:avLst/>
          </a:prstGeom>
          <a:noFill/>
          <a:ln>
            <a:noFill/>
          </a:ln>
        </p:spPr>
        <p:txBody>
          <a:bodyPr lIns="0" rIns="90000" anchor="t" anchorCtr="0"/>
          <a:lstStyle>
            <a:lvl1pPr marL="0" indent="0">
              <a:buNone/>
              <a:defRPr sz="1400" b="0" cap="none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noProof="0" dirty="0"/>
              <a:t>Click to edit text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7" hasCustomPrompt="1"/>
          </p:nvPr>
        </p:nvSpPr>
        <p:spPr>
          <a:xfrm>
            <a:off x="3433989" y="2579040"/>
            <a:ext cx="2484000" cy="246240"/>
          </a:xfrm>
          <a:prstGeom prst="rect">
            <a:avLst/>
          </a:prstGeom>
          <a:noFill/>
          <a:ln>
            <a:noFill/>
          </a:ln>
        </p:spPr>
        <p:txBody>
          <a:bodyPr lIns="0" rIns="90000" anchor="t" anchorCtr="0"/>
          <a:lstStyle>
            <a:lvl1pPr marL="0" indent="0">
              <a:buNone/>
              <a:defRPr sz="1400" b="0" cap="none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noProof="0" dirty="0"/>
              <a:t>Click to edit text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8" hasCustomPrompt="1"/>
          </p:nvPr>
        </p:nvSpPr>
        <p:spPr>
          <a:xfrm>
            <a:off x="681692" y="4352142"/>
            <a:ext cx="2484000" cy="246240"/>
          </a:xfrm>
          <a:prstGeom prst="rect">
            <a:avLst/>
          </a:prstGeom>
          <a:noFill/>
          <a:ln>
            <a:noFill/>
          </a:ln>
        </p:spPr>
        <p:txBody>
          <a:bodyPr lIns="0" rIns="90000" anchor="t" anchorCtr="0"/>
          <a:lstStyle>
            <a:lvl1pPr marL="0" indent="0">
              <a:buNone/>
              <a:defRPr sz="1400" b="0" cap="none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noProof="0" dirty="0"/>
              <a:t>Click to edit text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9" hasCustomPrompt="1"/>
          </p:nvPr>
        </p:nvSpPr>
        <p:spPr>
          <a:xfrm>
            <a:off x="3434308" y="4352142"/>
            <a:ext cx="2484000" cy="246240"/>
          </a:xfrm>
          <a:prstGeom prst="rect">
            <a:avLst/>
          </a:prstGeom>
          <a:noFill/>
          <a:ln>
            <a:noFill/>
          </a:ln>
        </p:spPr>
        <p:txBody>
          <a:bodyPr lIns="0" rIns="90000" anchor="t" anchorCtr="0"/>
          <a:lstStyle>
            <a:lvl1pPr marL="0" indent="0">
              <a:buNone/>
              <a:defRPr sz="1400" b="0" cap="none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noProof="0" dirty="0"/>
              <a:t>Click to edit text</a:t>
            </a:r>
          </a:p>
        </p:txBody>
      </p:sp>
      <p:sp>
        <p:nvSpPr>
          <p:cNvPr id="18" name="Picture Placeholder 2"/>
          <p:cNvSpPr>
            <a:spLocks noGrp="1"/>
          </p:cNvSpPr>
          <p:nvPr>
            <p:ph type="pic" idx="20"/>
          </p:nvPr>
        </p:nvSpPr>
        <p:spPr>
          <a:xfrm>
            <a:off x="3434308" y="2939727"/>
            <a:ext cx="2484000" cy="1416768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idx="21"/>
          </p:nvPr>
        </p:nvSpPr>
        <p:spPr>
          <a:xfrm>
            <a:off x="6186925" y="1160146"/>
            <a:ext cx="2484000" cy="1416768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idx="22"/>
          </p:nvPr>
        </p:nvSpPr>
        <p:spPr>
          <a:xfrm>
            <a:off x="6186925" y="2939727"/>
            <a:ext cx="2484000" cy="1416768"/>
          </a:xfrm>
          <a:custGeom>
            <a:avLst/>
            <a:gdLst>
              <a:gd name="connsiteX0" fmla="*/ 262370 w 2484000"/>
              <a:gd name="connsiteY0" fmla="*/ 0 h 1574187"/>
              <a:gd name="connsiteX1" fmla="*/ 2484000 w 2484000"/>
              <a:gd name="connsiteY1" fmla="*/ 0 h 1574187"/>
              <a:gd name="connsiteX2" fmla="*/ 2484000 w 2484000"/>
              <a:gd name="connsiteY2" fmla="*/ 0 h 1574187"/>
              <a:gd name="connsiteX3" fmla="*/ 2484000 w 2484000"/>
              <a:gd name="connsiteY3" fmla="*/ 1311817 h 1574187"/>
              <a:gd name="connsiteX4" fmla="*/ 2221630 w 2484000"/>
              <a:gd name="connsiteY4" fmla="*/ 1574187 h 1574187"/>
              <a:gd name="connsiteX5" fmla="*/ 0 w 2484000"/>
              <a:gd name="connsiteY5" fmla="*/ 1574187 h 1574187"/>
              <a:gd name="connsiteX6" fmla="*/ 0 w 2484000"/>
              <a:gd name="connsiteY6" fmla="*/ 1574187 h 1574187"/>
              <a:gd name="connsiteX7" fmla="*/ 0 w 2484000"/>
              <a:gd name="connsiteY7" fmla="*/ 262370 h 1574187"/>
              <a:gd name="connsiteX8" fmla="*/ 262370 w 2484000"/>
              <a:gd name="connsiteY8" fmla="*/ 0 h 1574187"/>
              <a:gd name="connsiteX0" fmla="*/ 64513 w 2548080"/>
              <a:gd name="connsiteY0" fmla="*/ 0 h 1574187"/>
              <a:gd name="connsiteX1" fmla="*/ 2548080 w 2548080"/>
              <a:gd name="connsiteY1" fmla="*/ 0 h 1574187"/>
              <a:gd name="connsiteX2" fmla="*/ 2548080 w 2548080"/>
              <a:gd name="connsiteY2" fmla="*/ 0 h 1574187"/>
              <a:gd name="connsiteX3" fmla="*/ 2548080 w 2548080"/>
              <a:gd name="connsiteY3" fmla="*/ 1311817 h 1574187"/>
              <a:gd name="connsiteX4" fmla="*/ 2285710 w 2548080"/>
              <a:gd name="connsiteY4" fmla="*/ 1574187 h 1574187"/>
              <a:gd name="connsiteX5" fmla="*/ 64080 w 2548080"/>
              <a:gd name="connsiteY5" fmla="*/ 1574187 h 1574187"/>
              <a:gd name="connsiteX6" fmla="*/ 64080 w 2548080"/>
              <a:gd name="connsiteY6" fmla="*/ 1574187 h 1574187"/>
              <a:gd name="connsiteX7" fmla="*/ 64080 w 2548080"/>
              <a:gd name="connsiteY7" fmla="*/ 262370 h 1574187"/>
              <a:gd name="connsiteX8" fmla="*/ 64513 w 2548080"/>
              <a:gd name="connsiteY8" fmla="*/ 0 h 1574187"/>
              <a:gd name="connsiteX0" fmla="*/ 433 w 2484000"/>
              <a:gd name="connsiteY0" fmla="*/ 0 h 1574187"/>
              <a:gd name="connsiteX1" fmla="*/ 2484000 w 2484000"/>
              <a:gd name="connsiteY1" fmla="*/ 0 h 1574187"/>
              <a:gd name="connsiteX2" fmla="*/ 2484000 w 2484000"/>
              <a:gd name="connsiteY2" fmla="*/ 0 h 1574187"/>
              <a:gd name="connsiteX3" fmla="*/ 2484000 w 2484000"/>
              <a:gd name="connsiteY3" fmla="*/ 1311817 h 1574187"/>
              <a:gd name="connsiteX4" fmla="*/ 2221630 w 2484000"/>
              <a:gd name="connsiteY4" fmla="*/ 1574187 h 1574187"/>
              <a:gd name="connsiteX5" fmla="*/ 0 w 2484000"/>
              <a:gd name="connsiteY5" fmla="*/ 1574187 h 1574187"/>
              <a:gd name="connsiteX6" fmla="*/ 0 w 2484000"/>
              <a:gd name="connsiteY6" fmla="*/ 1574187 h 1574187"/>
              <a:gd name="connsiteX7" fmla="*/ 0 w 2484000"/>
              <a:gd name="connsiteY7" fmla="*/ 262370 h 1574187"/>
              <a:gd name="connsiteX8" fmla="*/ 433 w 2484000"/>
              <a:gd name="connsiteY8" fmla="*/ 0 h 1574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84000" h="1574187">
                <a:moveTo>
                  <a:pt x="433" y="0"/>
                </a:moveTo>
                <a:lnTo>
                  <a:pt x="2484000" y="0"/>
                </a:lnTo>
                <a:lnTo>
                  <a:pt x="2484000" y="0"/>
                </a:lnTo>
                <a:lnTo>
                  <a:pt x="2484000" y="1311817"/>
                </a:lnTo>
                <a:cubicBezTo>
                  <a:pt x="2484000" y="1456720"/>
                  <a:pt x="2366533" y="1574187"/>
                  <a:pt x="2221630" y="1574187"/>
                </a:cubicBezTo>
                <a:lnTo>
                  <a:pt x="0" y="1574187"/>
                </a:lnTo>
                <a:lnTo>
                  <a:pt x="0" y="1574187"/>
                </a:lnTo>
                <a:lnTo>
                  <a:pt x="0" y="262370"/>
                </a:lnTo>
                <a:cubicBezTo>
                  <a:pt x="0" y="117467"/>
                  <a:pt x="216" y="131185"/>
                  <a:pt x="433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1" name="Text Placeholder 2"/>
          <p:cNvSpPr>
            <a:spLocks noGrp="1"/>
          </p:cNvSpPr>
          <p:nvPr>
            <p:ph type="body" idx="23" hasCustomPrompt="1"/>
          </p:nvPr>
        </p:nvSpPr>
        <p:spPr>
          <a:xfrm>
            <a:off x="6186925" y="2579040"/>
            <a:ext cx="2484000" cy="246240"/>
          </a:xfrm>
          <a:prstGeom prst="rect">
            <a:avLst/>
          </a:prstGeom>
          <a:noFill/>
          <a:ln>
            <a:noFill/>
          </a:ln>
        </p:spPr>
        <p:txBody>
          <a:bodyPr lIns="0" rIns="90000" anchor="t" anchorCtr="0"/>
          <a:lstStyle>
            <a:lvl1pPr marL="0" indent="0">
              <a:buNone/>
              <a:defRPr sz="1400" b="0" cap="none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noProof="0" dirty="0"/>
              <a:t>Click to edit text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6186925" y="4352142"/>
            <a:ext cx="2484000" cy="246240"/>
          </a:xfrm>
          <a:prstGeom prst="rect">
            <a:avLst/>
          </a:prstGeom>
          <a:noFill/>
          <a:ln>
            <a:noFill/>
          </a:ln>
        </p:spPr>
        <p:txBody>
          <a:bodyPr lIns="0" rIns="90000" anchor="t" anchorCtr="0"/>
          <a:lstStyle>
            <a:lvl1pPr marL="0" indent="0">
              <a:buNone/>
              <a:defRPr sz="1400" b="0" cap="none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noProof="0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311206579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Picture Logo white">
    <p:bg bwMode="gray"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© Royal NLR 2022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15EBE98-414E-493A-9124-68D86CEA4F8A}" type="slidenum">
              <a:rPr lang="nl-NL" smtClean="0"/>
              <a:pPr/>
              <a:t>‹#›</a:t>
            </a:fld>
            <a:endParaRPr lang="nl-NL" dirty="0"/>
          </a:p>
        </p:txBody>
      </p:sp>
      <p:cxnSp>
        <p:nvCxnSpPr>
          <p:cNvPr id="15" name="Straight Connector 14"/>
          <p:cNvCxnSpPr/>
          <p:nvPr userDrawn="1"/>
        </p:nvCxnSpPr>
        <p:spPr bwMode="gray">
          <a:xfrm>
            <a:off x="8450017" y="4911786"/>
            <a:ext cx="0" cy="231715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4"/>
          <p:cNvGrpSpPr>
            <a:grpSpLocks noChangeAspect="1"/>
          </p:cNvGrpSpPr>
          <p:nvPr userDrawn="1"/>
        </p:nvGrpSpPr>
        <p:grpSpPr bwMode="auto">
          <a:xfrm>
            <a:off x="146050" y="128588"/>
            <a:ext cx="473075" cy="609600"/>
            <a:chOff x="92" y="81"/>
            <a:chExt cx="298" cy="384"/>
          </a:xfrm>
        </p:grpSpPr>
        <p:sp>
          <p:nvSpPr>
            <p:cNvPr id="16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92" y="81"/>
              <a:ext cx="298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5"/>
            <p:cNvSpPr>
              <a:spLocks/>
            </p:cNvSpPr>
            <p:nvPr userDrawn="1"/>
          </p:nvSpPr>
          <p:spPr bwMode="auto">
            <a:xfrm>
              <a:off x="273" y="78"/>
              <a:ext cx="82" cy="64"/>
            </a:xfrm>
            <a:custGeom>
              <a:avLst/>
              <a:gdLst>
                <a:gd name="T0" fmla="*/ 4 w 51"/>
                <a:gd name="T1" fmla="*/ 20 h 40"/>
                <a:gd name="T2" fmla="*/ 11 w 51"/>
                <a:gd name="T3" fmla="*/ 26 h 40"/>
                <a:gd name="T4" fmla="*/ 12 w 51"/>
                <a:gd name="T5" fmla="*/ 35 h 40"/>
                <a:gd name="T6" fmla="*/ 14 w 51"/>
                <a:gd name="T7" fmla="*/ 40 h 40"/>
                <a:gd name="T8" fmla="*/ 15 w 51"/>
                <a:gd name="T9" fmla="*/ 40 h 40"/>
                <a:gd name="T10" fmla="*/ 23 w 51"/>
                <a:gd name="T11" fmla="*/ 25 h 40"/>
                <a:gd name="T12" fmla="*/ 46 w 51"/>
                <a:gd name="T13" fmla="*/ 8 h 40"/>
                <a:gd name="T14" fmla="*/ 50 w 51"/>
                <a:gd name="T15" fmla="*/ 2 h 40"/>
                <a:gd name="T16" fmla="*/ 42 w 51"/>
                <a:gd name="T17" fmla="*/ 3 h 40"/>
                <a:gd name="T18" fmla="*/ 16 w 51"/>
                <a:gd name="T19" fmla="*/ 16 h 40"/>
                <a:gd name="T20" fmla="*/ 1 w 51"/>
                <a:gd name="T21" fmla="*/ 17 h 40"/>
                <a:gd name="T22" fmla="*/ 1 w 51"/>
                <a:gd name="T23" fmla="*/ 18 h 40"/>
                <a:gd name="T24" fmla="*/ 3 w 51"/>
                <a:gd name="T25" fmla="*/ 22 h 40"/>
                <a:gd name="T26" fmla="*/ 4 w 51"/>
                <a:gd name="T27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1" h="40">
                  <a:moveTo>
                    <a:pt x="4" y="20"/>
                  </a:moveTo>
                  <a:cubicBezTo>
                    <a:pt x="6" y="19"/>
                    <a:pt x="9" y="22"/>
                    <a:pt x="11" y="26"/>
                  </a:cubicBezTo>
                  <a:cubicBezTo>
                    <a:pt x="13" y="30"/>
                    <a:pt x="13" y="34"/>
                    <a:pt x="12" y="35"/>
                  </a:cubicBezTo>
                  <a:cubicBezTo>
                    <a:pt x="12" y="35"/>
                    <a:pt x="14" y="39"/>
                    <a:pt x="14" y="40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39"/>
                    <a:pt x="23" y="25"/>
                    <a:pt x="23" y="25"/>
                  </a:cubicBezTo>
                  <a:cubicBezTo>
                    <a:pt x="23" y="25"/>
                    <a:pt x="45" y="10"/>
                    <a:pt x="46" y="8"/>
                  </a:cubicBezTo>
                  <a:cubicBezTo>
                    <a:pt x="48" y="7"/>
                    <a:pt x="51" y="3"/>
                    <a:pt x="50" y="2"/>
                  </a:cubicBezTo>
                  <a:cubicBezTo>
                    <a:pt x="49" y="0"/>
                    <a:pt x="42" y="3"/>
                    <a:pt x="42" y="3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2" y="17"/>
                    <a:pt x="1" y="17"/>
                  </a:cubicBezTo>
                  <a:cubicBezTo>
                    <a:pt x="0" y="17"/>
                    <a:pt x="1" y="18"/>
                    <a:pt x="1" y="18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1"/>
                    <a:pt x="4" y="20"/>
                    <a:pt x="4" y="2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6"/>
            <p:cNvSpPr>
              <a:spLocks/>
            </p:cNvSpPr>
            <p:nvPr userDrawn="1"/>
          </p:nvSpPr>
          <p:spPr bwMode="auto">
            <a:xfrm>
              <a:off x="275" y="116"/>
              <a:ext cx="11" cy="19"/>
            </a:xfrm>
            <a:custGeom>
              <a:avLst/>
              <a:gdLst>
                <a:gd name="T0" fmla="*/ 5 w 7"/>
                <a:gd name="T1" fmla="*/ 5 h 12"/>
                <a:gd name="T2" fmla="*/ 1 w 7"/>
                <a:gd name="T3" fmla="*/ 1 h 12"/>
                <a:gd name="T4" fmla="*/ 1 w 7"/>
                <a:gd name="T5" fmla="*/ 8 h 12"/>
                <a:gd name="T6" fmla="*/ 5 w 7"/>
                <a:gd name="T7" fmla="*/ 12 h 12"/>
                <a:gd name="T8" fmla="*/ 5 w 7"/>
                <a:gd name="T9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2">
                  <a:moveTo>
                    <a:pt x="5" y="5"/>
                  </a:moveTo>
                  <a:cubicBezTo>
                    <a:pt x="4" y="2"/>
                    <a:pt x="2" y="0"/>
                    <a:pt x="1" y="1"/>
                  </a:cubicBezTo>
                  <a:cubicBezTo>
                    <a:pt x="0" y="2"/>
                    <a:pt x="0" y="5"/>
                    <a:pt x="1" y="8"/>
                  </a:cubicBezTo>
                  <a:cubicBezTo>
                    <a:pt x="2" y="11"/>
                    <a:pt x="4" y="12"/>
                    <a:pt x="5" y="12"/>
                  </a:cubicBezTo>
                  <a:cubicBezTo>
                    <a:pt x="7" y="11"/>
                    <a:pt x="7" y="8"/>
                    <a:pt x="5" y="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" name="Freeform 7"/>
            <p:cNvSpPr>
              <a:spLocks/>
            </p:cNvSpPr>
            <p:nvPr userDrawn="1"/>
          </p:nvSpPr>
          <p:spPr bwMode="auto">
            <a:xfrm>
              <a:off x="122" y="391"/>
              <a:ext cx="101" cy="80"/>
            </a:xfrm>
            <a:custGeom>
              <a:avLst/>
              <a:gdLst>
                <a:gd name="T0" fmla="*/ 63 w 63"/>
                <a:gd name="T1" fmla="*/ 34 h 50"/>
                <a:gd name="T2" fmla="*/ 34 w 63"/>
                <a:gd name="T3" fmla="*/ 31 h 50"/>
                <a:gd name="T4" fmla="*/ 34 w 63"/>
                <a:gd name="T5" fmla="*/ 31 h 50"/>
                <a:gd name="T6" fmla="*/ 47 w 63"/>
                <a:gd name="T7" fmla="*/ 20 h 50"/>
                <a:gd name="T8" fmla="*/ 47 w 63"/>
                <a:gd name="T9" fmla="*/ 20 h 50"/>
                <a:gd name="T10" fmla="*/ 56 w 63"/>
                <a:gd name="T11" fmla="*/ 21 h 50"/>
                <a:gd name="T12" fmla="*/ 57 w 63"/>
                <a:gd name="T13" fmla="*/ 20 h 50"/>
                <a:gd name="T14" fmla="*/ 59 w 63"/>
                <a:gd name="T15" fmla="*/ 19 h 50"/>
                <a:gd name="T16" fmla="*/ 59 w 63"/>
                <a:gd name="T17" fmla="*/ 19 h 50"/>
                <a:gd name="T18" fmla="*/ 50 w 63"/>
                <a:gd name="T19" fmla="*/ 16 h 50"/>
                <a:gd name="T20" fmla="*/ 50 w 63"/>
                <a:gd name="T21" fmla="*/ 16 h 50"/>
                <a:gd name="T22" fmla="*/ 50 w 63"/>
                <a:gd name="T23" fmla="*/ 0 h 50"/>
                <a:gd name="T24" fmla="*/ 49 w 63"/>
                <a:gd name="T25" fmla="*/ 0 h 50"/>
                <a:gd name="T26" fmla="*/ 47 w 63"/>
                <a:gd name="T27" fmla="*/ 1 h 50"/>
                <a:gd name="T28" fmla="*/ 47 w 63"/>
                <a:gd name="T29" fmla="*/ 2 h 50"/>
                <a:gd name="T30" fmla="*/ 43 w 63"/>
                <a:gd name="T31" fmla="*/ 14 h 50"/>
                <a:gd name="T32" fmla="*/ 43 w 63"/>
                <a:gd name="T33" fmla="*/ 14 h 50"/>
                <a:gd name="T34" fmla="*/ 39 w 63"/>
                <a:gd name="T35" fmla="*/ 13 h 50"/>
                <a:gd name="T36" fmla="*/ 38 w 63"/>
                <a:gd name="T37" fmla="*/ 13 h 50"/>
                <a:gd name="T38" fmla="*/ 37 w 63"/>
                <a:gd name="T39" fmla="*/ 14 h 50"/>
                <a:gd name="T40" fmla="*/ 36 w 63"/>
                <a:gd name="T41" fmla="*/ 14 h 50"/>
                <a:gd name="T42" fmla="*/ 40 w 63"/>
                <a:gd name="T43" fmla="*/ 18 h 50"/>
                <a:gd name="T44" fmla="*/ 40 w 63"/>
                <a:gd name="T45" fmla="*/ 18 h 50"/>
                <a:gd name="T46" fmla="*/ 23 w 63"/>
                <a:gd name="T47" fmla="*/ 27 h 50"/>
                <a:gd name="T48" fmla="*/ 23 w 63"/>
                <a:gd name="T49" fmla="*/ 27 h 50"/>
                <a:gd name="T50" fmla="*/ 9 w 63"/>
                <a:gd name="T51" fmla="*/ 17 h 50"/>
                <a:gd name="T52" fmla="*/ 8 w 63"/>
                <a:gd name="T53" fmla="*/ 17 h 50"/>
                <a:gd name="T54" fmla="*/ 6 w 63"/>
                <a:gd name="T55" fmla="*/ 18 h 50"/>
                <a:gd name="T56" fmla="*/ 6 w 63"/>
                <a:gd name="T57" fmla="*/ 18 h 50"/>
                <a:gd name="T58" fmla="*/ 13 w 63"/>
                <a:gd name="T59" fmla="*/ 32 h 50"/>
                <a:gd name="T60" fmla="*/ 12 w 63"/>
                <a:gd name="T61" fmla="*/ 32 h 50"/>
                <a:gd name="T62" fmla="*/ 3 w 63"/>
                <a:gd name="T63" fmla="*/ 39 h 50"/>
                <a:gd name="T64" fmla="*/ 0 w 63"/>
                <a:gd name="T65" fmla="*/ 46 h 50"/>
                <a:gd name="T66" fmla="*/ 25 w 63"/>
                <a:gd name="T67" fmla="*/ 37 h 50"/>
                <a:gd name="T68" fmla="*/ 25 w 63"/>
                <a:gd name="T69" fmla="*/ 36 h 50"/>
                <a:gd name="T70" fmla="*/ 60 w 63"/>
                <a:gd name="T71" fmla="*/ 36 h 50"/>
                <a:gd name="T72" fmla="*/ 61 w 63"/>
                <a:gd name="T73" fmla="*/ 36 h 50"/>
                <a:gd name="T74" fmla="*/ 63 w 63"/>
                <a:gd name="T75" fmla="*/ 35 h 50"/>
                <a:gd name="T76" fmla="*/ 63 w 63"/>
                <a:gd name="T77" fmla="*/ 3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3" h="50">
                  <a:moveTo>
                    <a:pt x="63" y="34"/>
                  </a:moveTo>
                  <a:cubicBezTo>
                    <a:pt x="34" y="31"/>
                    <a:pt x="34" y="31"/>
                    <a:pt x="34" y="31"/>
                  </a:cubicBezTo>
                  <a:cubicBezTo>
                    <a:pt x="34" y="31"/>
                    <a:pt x="33" y="31"/>
                    <a:pt x="34" y="31"/>
                  </a:cubicBezTo>
                  <a:cubicBezTo>
                    <a:pt x="34" y="30"/>
                    <a:pt x="47" y="20"/>
                    <a:pt x="47" y="20"/>
                  </a:cubicBezTo>
                  <a:cubicBezTo>
                    <a:pt x="47" y="20"/>
                    <a:pt x="47" y="20"/>
                    <a:pt x="47" y="20"/>
                  </a:cubicBezTo>
                  <a:cubicBezTo>
                    <a:pt x="48" y="20"/>
                    <a:pt x="54" y="21"/>
                    <a:pt x="56" y="21"/>
                  </a:cubicBezTo>
                  <a:cubicBezTo>
                    <a:pt x="56" y="21"/>
                    <a:pt x="57" y="20"/>
                    <a:pt x="57" y="20"/>
                  </a:cubicBezTo>
                  <a:cubicBezTo>
                    <a:pt x="57" y="20"/>
                    <a:pt x="58" y="20"/>
                    <a:pt x="59" y="19"/>
                  </a:cubicBezTo>
                  <a:cubicBezTo>
                    <a:pt x="59" y="19"/>
                    <a:pt x="59" y="19"/>
                    <a:pt x="59" y="19"/>
                  </a:cubicBezTo>
                  <a:cubicBezTo>
                    <a:pt x="59" y="19"/>
                    <a:pt x="51" y="17"/>
                    <a:pt x="50" y="16"/>
                  </a:cubicBezTo>
                  <a:cubicBezTo>
                    <a:pt x="50" y="16"/>
                    <a:pt x="50" y="16"/>
                    <a:pt x="50" y="16"/>
                  </a:cubicBezTo>
                  <a:cubicBezTo>
                    <a:pt x="50" y="14"/>
                    <a:pt x="50" y="1"/>
                    <a:pt x="50" y="0"/>
                  </a:cubicBezTo>
                  <a:cubicBezTo>
                    <a:pt x="50" y="0"/>
                    <a:pt x="49" y="0"/>
                    <a:pt x="49" y="0"/>
                  </a:cubicBezTo>
                  <a:cubicBezTo>
                    <a:pt x="49" y="0"/>
                    <a:pt x="48" y="1"/>
                    <a:pt x="47" y="1"/>
                  </a:cubicBezTo>
                  <a:cubicBezTo>
                    <a:pt x="47" y="1"/>
                    <a:pt x="47" y="2"/>
                    <a:pt x="47" y="2"/>
                  </a:cubicBezTo>
                  <a:cubicBezTo>
                    <a:pt x="46" y="3"/>
                    <a:pt x="43" y="13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2" y="14"/>
                    <a:pt x="40" y="13"/>
                    <a:pt x="39" y="13"/>
                  </a:cubicBezTo>
                  <a:cubicBezTo>
                    <a:pt x="39" y="13"/>
                    <a:pt x="39" y="13"/>
                    <a:pt x="38" y="13"/>
                  </a:cubicBezTo>
                  <a:cubicBezTo>
                    <a:pt x="38" y="13"/>
                    <a:pt x="37" y="13"/>
                    <a:pt x="37" y="14"/>
                  </a:cubicBezTo>
                  <a:cubicBezTo>
                    <a:pt x="36" y="14"/>
                    <a:pt x="36" y="14"/>
                    <a:pt x="36" y="14"/>
                  </a:cubicBezTo>
                  <a:cubicBezTo>
                    <a:pt x="37" y="14"/>
                    <a:pt x="40" y="18"/>
                    <a:pt x="40" y="18"/>
                  </a:cubicBezTo>
                  <a:cubicBezTo>
                    <a:pt x="40" y="18"/>
                    <a:pt x="40" y="18"/>
                    <a:pt x="40" y="18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2" y="26"/>
                    <a:pt x="10" y="18"/>
                    <a:pt x="9" y="17"/>
                  </a:cubicBezTo>
                  <a:cubicBezTo>
                    <a:pt x="9" y="17"/>
                    <a:pt x="9" y="17"/>
                    <a:pt x="8" y="17"/>
                  </a:cubicBezTo>
                  <a:cubicBezTo>
                    <a:pt x="8" y="17"/>
                    <a:pt x="7" y="17"/>
                    <a:pt x="6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13" y="32"/>
                    <a:pt x="13" y="32"/>
                  </a:cubicBezTo>
                  <a:cubicBezTo>
                    <a:pt x="13" y="32"/>
                    <a:pt x="13" y="32"/>
                    <a:pt x="12" y="32"/>
                  </a:cubicBezTo>
                  <a:cubicBezTo>
                    <a:pt x="11" y="33"/>
                    <a:pt x="3" y="36"/>
                    <a:pt x="3" y="39"/>
                  </a:cubicBezTo>
                  <a:cubicBezTo>
                    <a:pt x="2" y="40"/>
                    <a:pt x="0" y="44"/>
                    <a:pt x="0" y="46"/>
                  </a:cubicBezTo>
                  <a:cubicBezTo>
                    <a:pt x="1" y="50"/>
                    <a:pt x="22" y="38"/>
                    <a:pt x="25" y="37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9" y="36"/>
                    <a:pt x="58" y="36"/>
                    <a:pt x="60" y="36"/>
                  </a:cubicBezTo>
                  <a:cubicBezTo>
                    <a:pt x="61" y="36"/>
                    <a:pt x="61" y="36"/>
                    <a:pt x="61" y="36"/>
                  </a:cubicBezTo>
                  <a:cubicBezTo>
                    <a:pt x="61" y="36"/>
                    <a:pt x="62" y="35"/>
                    <a:pt x="63" y="35"/>
                  </a:cubicBezTo>
                  <a:cubicBezTo>
                    <a:pt x="63" y="34"/>
                    <a:pt x="63" y="34"/>
                    <a:pt x="63" y="34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Freeform 8"/>
            <p:cNvSpPr>
              <a:spLocks/>
            </p:cNvSpPr>
            <p:nvPr userDrawn="1"/>
          </p:nvSpPr>
          <p:spPr bwMode="auto">
            <a:xfrm>
              <a:off x="94" y="199"/>
              <a:ext cx="145" cy="160"/>
            </a:xfrm>
            <a:custGeom>
              <a:avLst/>
              <a:gdLst>
                <a:gd name="T0" fmla="*/ 89 w 91"/>
                <a:gd name="T1" fmla="*/ 89 h 100"/>
                <a:gd name="T2" fmla="*/ 15 w 91"/>
                <a:gd name="T3" fmla="*/ 38 h 100"/>
                <a:gd name="T4" fmla="*/ 29 w 91"/>
                <a:gd name="T5" fmla="*/ 12 h 100"/>
                <a:gd name="T6" fmla="*/ 30 w 91"/>
                <a:gd name="T7" fmla="*/ 11 h 100"/>
                <a:gd name="T8" fmla="*/ 30 w 91"/>
                <a:gd name="T9" fmla="*/ 1 h 100"/>
                <a:gd name="T10" fmla="*/ 28 w 91"/>
                <a:gd name="T11" fmla="*/ 0 h 100"/>
                <a:gd name="T12" fmla="*/ 14 w 91"/>
                <a:gd name="T13" fmla="*/ 10 h 100"/>
                <a:gd name="T14" fmla="*/ 0 w 91"/>
                <a:gd name="T15" fmla="*/ 39 h 100"/>
                <a:gd name="T16" fmla="*/ 71 w 91"/>
                <a:gd name="T17" fmla="*/ 100 h 100"/>
                <a:gd name="T18" fmla="*/ 75 w 91"/>
                <a:gd name="T19" fmla="*/ 100 h 100"/>
                <a:gd name="T20" fmla="*/ 90 w 91"/>
                <a:gd name="T21" fmla="*/ 91 h 100"/>
                <a:gd name="T22" fmla="*/ 89 w 91"/>
                <a:gd name="T23" fmla="*/ 89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1" h="100">
                  <a:moveTo>
                    <a:pt x="89" y="89"/>
                  </a:moveTo>
                  <a:cubicBezTo>
                    <a:pt x="48" y="85"/>
                    <a:pt x="15" y="64"/>
                    <a:pt x="15" y="38"/>
                  </a:cubicBezTo>
                  <a:cubicBezTo>
                    <a:pt x="15" y="28"/>
                    <a:pt x="20" y="20"/>
                    <a:pt x="29" y="12"/>
                  </a:cubicBezTo>
                  <a:cubicBezTo>
                    <a:pt x="29" y="12"/>
                    <a:pt x="30" y="11"/>
                    <a:pt x="30" y="11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30" y="0"/>
                    <a:pt x="29" y="0"/>
                    <a:pt x="28" y="0"/>
                  </a:cubicBezTo>
                  <a:cubicBezTo>
                    <a:pt x="22" y="4"/>
                    <a:pt x="17" y="8"/>
                    <a:pt x="14" y="10"/>
                  </a:cubicBezTo>
                  <a:cubicBezTo>
                    <a:pt x="3" y="21"/>
                    <a:pt x="0" y="28"/>
                    <a:pt x="0" y="39"/>
                  </a:cubicBezTo>
                  <a:cubicBezTo>
                    <a:pt x="0" y="67"/>
                    <a:pt x="30" y="93"/>
                    <a:pt x="71" y="100"/>
                  </a:cubicBezTo>
                  <a:cubicBezTo>
                    <a:pt x="73" y="100"/>
                    <a:pt x="74" y="100"/>
                    <a:pt x="75" y="100"/>
                  </a:cubicBezTo>
                  <a:cubicBezTo>
                    <a:pt x="77" y="99"/>
                    <a:pt x="90" y="91"/>
                    <a:pt x="90" y="91"/>
                  </a:cubicBezTo>
                  <a:cubicBezTo>
                    <a:pt x="91" y="90"/>
                    <a:pt x="91" y="89"/>
                    <a:pt x="89" y="8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" name="Freeform 9"/>
            <p:cNvSpPr>
              <a:spLocks/>
            </p:cNvSpPr>
            <p:nvPr userDrawn="1"/>
          </p:nvSpPr>
          <p:spPr bwMode="auto">
            <a:xfrm>
              <a:off x="217" y="126"/>
              <a:ext cx="50" cy="29"/>
            </a:xfrm>
            <a:custGeom>
              <a:avLst/>
              <a:gdLst>
                <a:gd name="T0" fmla="*/ 31 w 31"/>
                <a:gd name="T1" fmla="*/ 1 h 18"/>
                <a:gd name="T2" fmla="*/ 30 w 31"/>
                <a:gd name="T3" fmla="*/ 0 h 18"/>
                <a:gd name="T4" fmla="*/ 1 w 31"/>
                <a:gd name="T5" fmla="*/ 17 h 18"/>
                <a:gd name="T6" fmla="*/ 1 w 31"/>
                <a:gd name="T7" fmla="*/ 18 h 18"/>
                <a:gd name="T8" fmla="*/ 14 w 31"/>
                <a:gd name="T9" fmla="*/ 18 h 18"/>
                <a:gd name="T10" fmla="*/ 16 w 31"/>
                <a:gd name="T11" fmla="*/ 18 h 18"/>
                <a:gd name="T12" fmla="*/ 30 w 31"/>
                <a:gd name="T13" fmla="*/ 9 h 18"/>
                <a:gd name="T14" fmla="*/ 31 w 31"/>
                <a:gd name="T15" fmla="*/ 7 h 18"/>
                <a:gd name="T16" fmla="*/ 31 w 31"/>
                <a:gd name="T17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18">
                  <a:moveTo>
                    <a:pt x="31" y="1"/>
                  </a:moveTo>
                  <a:cubicBezTo>
                    <a:pt x="31" y="1"/>
                    <a:pt x="31" y="0"/>
                    <a:pt x="30" y="0"/>
                  </a:cubicBezTo>
                  <a:cubicBezTo>
                    <a:pt x="28" y="2"/>
                    <a:pt x="16" y="9"/>
                    <a:pt x="1" y="17"/>
                  </a:cubicBezTo>
                  <a:cubicBezTo>
                    <a:pt x="0" y="17"/>
                    <a:pt x="0" y="18"/>
                    <a:pt x="1" y="1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5" y="18"/>
                    <a:pt x="15" y="18"/>
                    <a:pt x="16" y="18"/>
                  </a:cubicBezTo>
                  <a:cubicBezTo>
                    <a:pt x="23" y="13"/>
                    <a:pt x="28" y="10"/>
                    <a:pt x="30" y="9"/>
                  </a:cubicBezTo>
                  <a:cubicBezTo>
                    <a:pt x="31" y="8"/>
                    <a:pt x="31" y="7"/>
                    <a:pt x="31" y="7"/>
                  </a:cubicBezTo>
                  <a:cubicBezTo>
                    <a:pt x="31" y="7"/>
                    <a:pt x="31" y="1"/>
                    <a:pt x="31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10"/>
            <p:cNvSpPr>
              <a:spLocks/>
            </p:cNvSpPr>
            <p:nvPr userDrawn="1"/>
          </p:nvSpPr>
          <p:spPr bwMode="auto">
            <a:xfrm>
              <a:off x="172" y="140"/>
              <a:ext cx="39" cy="51"/>
            </a:xfrm>
            <a:custGeom>
              <a:avLst/>
              <a:gdLst>
                <a:gd name="T0" fmla="*/ 15 w 24"/>
                <a:gd name="T1" fmla="*/ 1 h 32"/>
                <a:gd name="T2" fmla="*/ 12 w 24"/>
                <a:gd name="T3" fmla="*/ 0 h 32"/>
                <a:gd name="T4" fmla="*/ 9 w 24"/>
                <a:gd name="T5" fmla="*/ 1 h 32"/>
                <a:gd name="T6" fmla="*/ 1 w 24"/>
                <a:gd name="T7" fmla="*/ 14 h 32"/>
                <a:gd name="T8" fmla="*/ 1 w 24"/>
                <a:gd name="T9" fmla="*/ 18 h 32"/>
                <a:gd name="T10" fmla="*/ 9 w 24"/>
                <a:gd name="T11" fmla="*/ 30 h 32"/>
                <a:gd name="T12" fmla="*/ 12 w 24"/>
                <a:gd name="T13" fmla="*/ 32 h 32"/>
                <a:gd name="T14" fmla="*/ 15 w 24"/>
                <a:gd name="T15" fmla="*/ 30 h 32"/>
                <a:gd name="T16" fmla="*/ 23 w 24"/>
                <a:gd name="T17" fmla="*/ 18 h 32"/>
                <a:gd name="T18" fmla="*/ 23 w 24"/>
                <a:gd name="T19" fmla="*/ 14 h 32"/>
                <a:gd name="T20" fmla="*/ 15 w 24"/>
                <a:gd name="T21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" h="32">
                  <a:moveTo>
                    <a:pt x="15" y="1"/>
                  </a:moveTo>
                  <a:cubicBezTo>
                    <a:pt x="14" y="0"/>
                    <a:pt x="13" y="0"/>
                    <a:pt x="12" y="0"/>
                  </a:cubicBezTo>
                  <a:cubicBezTo>
                    <a:pt x="11" y="0"/>
                    <a:pt x="9" y="0"/>
                    <a:pt x="9" y="1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0" y="15"/>
                    <a:pt x="0" y="17"/>
                    <a:pt x="1" y="18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9" y="31"/>
                    <a:pt x="11" y="32"/>
                    <a:pt x="12" y="32"/>
                  </a:cubicBezTo>
                  <a:cubicBezTo>
                    <a:pt x="13" y="32"/>
                    <a:pt x="14" y="31"/>
                    <a:pt x="15" y="30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24" y="17"/>
                    <a:pt x="24" y="15"/>
                    <a:pt x="23" y="14"/>
                  </a:cubicBezTo>
                  <a:lnTo>
                    <a:pt x="15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11"/>
            <p:cNvSpPr>
              <a:spLocks/>
            </p:cNvSpPr>
            <p:nvPr userDrawn="1"/>
          </p:nvSpPr>
          <p:spPr bwMode="auto">
            <a:xfrm>
              <a:off x="211" y="169"/>
              <a:ext cx="33" cy="22"/>
            </a:xfrm>
            <a:custGeom>
              <a:avLst/>
              <a:gdLst>
                <a:gd name="T0" fmla="*/ 20 w 21"/>
                <a:gd name="T1" fmla="*/ 0 h 14"/>
                <a:gd name="T2" fmla="*/ 11 w 21"/>
                <a:gd name="T3" fmla="*/ 0 h 14"/>
                <a:gd name="T4" fmla="*/ 9 w 21"/>
                <a:gd name="T5" fmla="*/ 1 h 14"/>
                <a:gd name="T6" fmla="*/ 1 w 21"/>
                <a:gd name="T7" fmla="*/ 12 h 14"/>
                <a:gd name="T8" fmla="*/ 1 w 21"/>
                <a:gd name="T9" fmla="*/ 13 h 14"/>
                <a:gd name="T10" fmla="*/ 2 w 21"/>
                <a:gd name="T11" fmla="*/ 14 h 14"/>
                <a:gd name="T12" fmla="*/ 9 w 21"/>
                <a:gd name="T13" fmla="*/ 14 h 14"/>
                <a:gd name="T14" fmla="*/ 10 w 21"/>
                <a:gd name="T15" fmla="*/ 13 h 14"/>
                <a:gd name="T16" fmla="*/ 21 w 21"/>
                <a:gd name="T17" fmla="*/ 2 h 14"/>
                <a:gd name="T18" fmla="*/ 21 w 21"/>
                <a:gd name="T19" fmla="*/ 1 h 14"/>
                <a:gd name="T20" fmla="*/ 20 w 21"/>
                <a:gd name="T2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" h="14">
                  <a:moveTo>
                    <a:pt x="20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10" y="0"/>
                    <a:pt x="10" y="0"/>
                    <a:pt x="9" y="1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2"/>
                    <a:pt x="0" y="13"/>
                    <a:pt x="1" y="13"/>
                  </a:cubicBezTo>
                  <a:cubicBezTo>
                    <a:pt x="1" y="14"/>
                    <a:pt x="1" y="14"/>
                    <a:pt x="2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10" y="14"/>
                    <a:pt x="10" y="1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0"/>
                    <a:pt x="20" y="0"/>
                    <a:pt x="2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Freeform 12"/>
            <p:cNvSpPr>
              <a:spLocks/>
            </p:cNvSpPr>
            <p:nvPr userDrawn="1"/>
          </p:nvSpPr>
          <p:spPr bwMode="auto">
            <a:xfrm>
              <a:off x="137" y="169"/>
              <a:ext cx="34" cy="22"/>
            </a:xfrm>
            <a:custGeom>
              <a:avLst/>
              <a:gdLst>
                <a:gd name="T0" fmla="*/ 12 w 21"/>
                <a:gd name="T1" fmla="*/ 1 h 14"/>
                <a:gd name="T2" fmla="*/ 11 w 21"/>
                <a:gd name="T3" fmla="*/ 0 h 14"/>
                <a:gd name="T4" fmla="*/ 2 w 21"/>
                <a:gd name="T5" fmla="*/ 0 h 14"/>
                <a:gd name="T6" fmla="*/ 0 w 21"/>
                <a:gd name="T7" fmla="*/ 1 h 14"/>
                <a:gd name="T8" fmla="*/ 1 w 21"/>
                <a:gd name="T9" fmla="*/ 2 h 14"/>
                <a:gd name="T10" fmla="*/ 12 w 21"/>
                <a:gd name="T11" fmla="*/ 13 h 14"/>
                <a:gd name="T12" fmla="*/ 13 w 21"/>
                <a:gd name="T13" fmla="*/ 14 h 14"/>
                <a:gd name="T14" fmla="*/ 19 w 21"/>
                <a:gd name="T15" fmla="*/ 14 h 14"/>
                <a:gd name="T16" fmla="*/ 21 w 21"/>
                <a:gd name="T17" fmla="*/ 13 h 14"/>
                <a:gd name="T18" fmla="*/ 21 w 21"/>
                <a:gd name="T19" fmla="*/ 12 h 14"/>
                <a:gd name="T20" fmla="*/ 12 w 21"/>
                <a:gd name="T21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" h="14">
                  <a:moveTo>
                    <a:pt x="12" y="1"/>
                  </a:moveTo>
                  <a:cubicBezTo>
                    <a:pt x="12" y="0"/>
                    <a:pt x="11" y="0"/>
                    <a:pt x="1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0" y="1"/>
                  </a:cubicBezTo>
                  <a:cubicBezTo>
                    <a:pt x="0" y="1"/>
                    <a:pt x="0" y="1"/>
                    <a:pt x="1" y="2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4"/>
                    <a:pt x="12" y="14"/>
                    <a:pt x="13" y="14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20" y="14"/>
                    <a:pt x="21" y="14"/>
                    <a:pt x="21" y="13"/>
                  </a:cubicBezTo>
                  <a:cubicBezTo>
                    <a:pt x="21" y="13"/>
                    <a:pt x="21" y="12"/>
                    <a:pt x="21" y="12"/>
                  </a:cubicBezTo>
                  <a:lnTo>
                    <a:pt x="12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13"/>
            <p:cNvSpPr>
              <a:spLocks/>
            </p:cNvSpPr>
            <p:nvPr userDrawn="1"/>
          </p:nvSpPr>
          <p:spPr bwMode="auto">
            <a:xfrm>
              <a:off x="215" y="172"/>
              <a:ext cx="173" cy="235"/>
            </a:xfrm>
            <a:custGeom>
              <a:avLst/>
              <a:gdLst>
                <a:gd name="T0" fmla="*/ 93 w 108"/>
                <a:gd name="T1" fmla="*/ 63 h 147"/>
                <a:gd name="T2" fmla="*/ 66 w 108"/>
                <a:gd name="T3" fmla="*/ 98 h 147"/>
                <a:gd name="T4" fmla="*/ 1 w 108"/>
                <a:gd name="T5" fmla="*/ 138 h 147"/>
                <a:gd name="T6" fmla="*/ 0 w 108"/>
                <a:gd name="T7" fmla="*/ 139 h 147"/>
                <a:gd name="T8" fmla="*/ 0 w 108"/>
                <a:gd name="T9" fmla="*/ 146 h 147"/>
                <a:gd name="T10" fmla="*/ 1 w 108"/>
                <a:gd name="T11" fmla="*/ 147 h 147"/>
                <a:gd name="T12" fmla="*/ 94 w 108"/>
                <a:gd name="T13" fmla="*/ 90 h 147"/>
                <a:gd name="T14" fmla="*/ 108 w 108"/>
                <a:gd name="T15" fmla="*/ 62 h 147"/>
                <a:gd name="T16" fmla="*/ 37 w 108"/>
                <a:gd name="T17" fmla="*/ 1 h 147"/>
                <a:gd name="T18" fmla="*/ 33 w 108"/>
                <a:gd name="T19" fmla="*/ 1 h 147"/>
                <a:gd name="T20" fmla="*/ 18 w 108"/>
                <a:gd name="T21" fmla="*/ 10 h 147"/>
                <a:gd name="T22" fmla="*/ 19 w 108"/>
                <a:gd name="T23" fmla="*/ 12 h 147"/>
                <a:gd name="T24" fmla="*/ 93 w 108"/>
                <a:gd name="T25" fmla="*/ 63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8" h="147">
                  <a:moveTo>
                    <a:pt x="93" y="63"/>
                  </a:moveTo>
                  <a:cubicBezTo>
                    <a:pt x="93" y="77"/>
                    <a:pt x="83" y="87"/>
                    <a:pt x="66" y="98"/>
                  </a:cubicBezTo>
                  <a:cubicBezTo>
                    <a:pt x="51" y="108"/>
                    <a:pt x="7" y="134"/>
                    <a:pt x="1" y="138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0" y="139"/>
                    <a:pt x="0" y="145"/>
                    <a:pt x="0" y="146"/>
                  </a:cubicBezTo>
                  <a:cubicBezTo>
                    <a:pt x="0" y="146"/>
                    <a:pt x="0" y="147"/>
                    <a:pt x="1" y="147"/>
                  </a:cubicBezTo>
                  <a:cubicBezTo>
                    <a:pt x="7" y="142"/>
                    <a:pt x="78" y="104"/>
                    <a:pt x="94" y="90"/>
                  </a:cubicBezTo>
                  <a:cubicBezTo>
                    <a:pt x="105" y="80"/>
                    <a:pt x="108" y="72"/>
                    <a:pt x="108" y="62"/>
                  </a:cubicBezTo>
                  <a:cubicBezTo>
                    <a:pt x="108" y="34"/>
                    <a:pt x="78" y="8"/>
                    <a:pt x="37" y="1"/>
                  </a:cubicBezTo>
                  <a:cubicBezTo>
                    <a:pt x="35" y="0"/>
                    <a:pt x="34" y="1"/>
                    <a:pt x="33" y="1"/>
                  </a:cubicBezTo>
                  <a:cubicBezTo>
                    <a:pt x="31" y="2"/>
                    <a:pt x="18" y="10"/>
                    <a:pt x="18" y="10"/>
                  </a:cubicBezTo>
                  <a:cubicBezTo>
                    <a:pt x="17" y="11"/>
                    <a:pt x="17" y="12"/>
                    <a:pt x="19" y="12"/>
                  </a:cubicBezTo>
                  <a:cubicBezTo>
                    <a:pt x="60" y="15"/>
                    <a:pt x="93" y="37"/>
                    <a:pt x="93" y="63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Freeform 14"/>
            <p:cNvSpPr>
              <a:spLocks noEditPoints="1"/>
            </p:cNvSpPr>
            <p:nvPr userDrawn="1"/>
          </p:nvSpPr>
          <p:spPr bwMode="auto">
            <a:xfrm>
              <a:off x="158" y="214"/>
              <a:ext cx="166" cy="91"/>
            </a:xfrm>
            <a:custGeom>
              <a:avLst/>
              <a:gdLst>
                <a:gd name="T0" fmla="*/ 36 w 104"/>
                <a:gd name="T1" fmla="*/ 56 h 57"/>
                <a:gd name="T2" fmla="*/ 42 w 104"/>
                <a:gd name="T3" fmla="*/ 56 h 57"/>
                <a:gd name="T4" fmla="*/ 42 w 104"/>
                <a:gd name="T5" fmla="*/ 33 h 57"/>
                <a:gd name="T6" fmla="*/ 21 w 104"/>
                <a:gd name="T7" fmla="*/ 13 h 57"/>
                <a:gd name="T8" fmla="*/ 12 w 104"/>
                <a:gd name="T9" fmla="*/ 16 h 57"/>
                <a:gd name="T10" fmla="*/ 5 w 104"/>
                <a:gd name="T11" fmla="*/ 13 h 57"/>
                <a:gd name="T12" fmla="*/ 0 w 104"/>
                <a:gd name="T13" fmla="*/ 13 h 57"/>
                <a:gd name="T14" fmla="*/ 0 w 104"/>
                <a:gd name="T15" fmla="*/ 47 h 57"/>
                <a:gd name="T16" fmla="*/ 9 w 104"/>
                <a:gd name="T17" fmla="*/ 56 h 57"/>
                <a:gd name="T18" fmla="*/ 14 w 104"/>
                <a:gd name="T19" fmla="*/ 56 h 57"/>
                <a:gd name="T20" fmla="*/ 14 w 104"/>
                <a:gd name="T21" fmla="*/ 33 h 57"/>
                <a:gd name="T22" fmla="*/ 20 w 104"/>
                <a:gd name="T23" fmla="*/ 25 h 57"/>
                <a:gd name="T24" fmla="*/ 27 w 104"/>
                <a:gd name="T25" fmla="*/ 33 h 57"/>
                <a:gd name="T26" fmla="*/ 27 w 104"/>
                <a:gd name="T27" fmla="*/ 47 h 57"/>
                <a:gd name="T28" fmla="*/ 36 w 104"/>
                <a:gd name="T29" fmla="*/ 56 h 57"/>
                <a:gd name="T30" fmla="*/ 74 w 104"/>
                <a:gd name="T31" fmla="*/ 50 h 57"/>
                <a:gd name="T32" fmla="*/ 74 w 104"/>
                <a:gd name="T33" fmla="*/ 45 h 57"/>
                <a:gd name="T34" fmla="*/ 70 w 104"/>
                <a:gd name="T35" fmla="*/ 45 h 57"/>
                <a:gd name="T36" fmla="*/ 64 w 104"/>
                <a:gd name="T37" fmla="*/ 40 h 57"/>
                <a:gd name="T38" fmla="*/ 64 w 104"/>
                <a:gd name="T39" fmla="*/ 10 h 57"/>
                <a:gd name="T40" fmla="*/ 55 w 104"/>
                <a:gd name="T41" fmla="*/ 0 h 57"/>
                <a:gd name="T42" fmla="*/ 50 w 104"/>
                <a:gd name="T43" fmla="*/ 0 h 57"/>
                <a:gd name="T44" fmla="*/ 50 w 104"/>
                <a:gd name="T45" fmla="*/ 42 h 57"/>
                <a:gd name="T46" fmla="*/ 64 w 104"/>
                <a:gd name="T47" fmla="*/ 57 h 57"/>
                <a:gd name="T48" fmla="*/ 74 w 104"/>
                <a:gd name="T49" fmla="*/ 50 h 57"/>
                <a:gd name="T50" fmla="*/ 104 w 104"/>
                <a:gd name="T51" fmla="*/ 25 h 57"/>
                <a:gd name="T52" fmla="*/ 104 w 104"/>
                <a:gd name="T53" fmla="*/ 20 h 57"/>
                <a:gd name="T54" fmla="*/ 93 w 104"/>
                <a:gd name="T55" fmla="*/ 13 h 57"/>
                <a:gd name="T56" fmla="*/ 78 w 104"/>
                <a:gd name="T57" fmla="*/ 28 h 57"/>
                <a:gd name="T58" fmla="*/ 78 w 104"/>
                <a:gd name="T59" fmla="*/ 46 h 57"/>
                <a:gd name="T60" fmla="*/ 88 w 104"/>
                <a:gd name="T61" fmla="*/ 56 h 57"/>
                <a:gd name="T62" fmla="*/ 92 w 104"/>
                <a:gd name="T63" fmla="*/ 56 h 57"/>
                <a:gd name="T64" fmla="*/ 92 w 104"/>
                <a:gd name="T65" fmla="*/ 31 h 57"/>
                <a:gd name="T66" fmla="*/ 98 w 104"/>
                <a:gd name="T67" fmla="*/ 24 h 57"/>
                <a:gd name="T68" fmla="*/ 103 w 104"/>
                <a:gd name="T69" fmla="*/ 25 h 57"/>
                <a:gd name="T70" fmla="*/ 104 w 104"/>
                <a:gd name="T71" fmla="*/ 2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4" h="57">
                  <a:moveTo>
                    <a:pt x="36" y="56"/>
                  </a:moveTo>
                  <a:cubicBezTo>
                    <a:pt x="42" y="56"/>
                    <a:pt x="42" y="56"/>
                    <a:pt x="42" y="56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2" y="21"/>
                    <a:pt x="36" y="12"/>
                    <a:pt x="21" y="13"/>
                  </a:cubicBezTo>
                  <a:cubicBezTo>
                    <a:pt x="17" y="13"/>
                    <a:pt x="12" y="16"/>
                    <a:pt x="12" y="16"/>
                  </a:cubicBezTo>
                  <a:cubicBezTo>
                    <a:pt x="10" y="14"/>
                    <a:pt x="8" y="13"/>
                    <a:pt x="5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53"/>
                    <a:pt x="3" y="56"/>
                    <a:pt x="9" y="56"/>
                  </a:cubicBezTo>
                  <a:cubicBezTo>
                    <a:pt x="14" y="56"/>
                    <a:pt x="14" y="56"/>
                    <a:pt x="14" y="56"/>
                  </a:cubicBezTo>
                  <a:cubicBezTo>
                    <a:pt x="14" y="33"/>
                    <a:pt x="14" y="33"/>
                    <a:pt x="14" y="33"/>
                  </a:cubicBezTo>
                  <a:cubicBezTo>
                    <a:pt x="14" y="27"/>
                    <a:pt x="16" y="25"/>
                    <a:pt x="20" y="25"/>
                  </a:cubicBezTo>
                  <a:cubicBezTo>
                    <a:pt x="25" y="25"/>
                    <a:pt x="27" y="27"/>
                    <a:pt x="27" y="33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7" y="54"/>
                    <a:pt x="29" y="56"/>
                    <a:pt x="36" y="56"/>
                  </a:cubicBezTo>
                  <a:moveTo>
                    <a:pt x="74" y="50"/>
                  </a:moveTo>
                  <a:cubicBezTo>
                    <a:pt x="74" y="45"/>
                    <a:pt x="74" y="45"/>
                    <a:pt x="74" y="45"/>
                  </a:cubicBezTo>
                  <a:cubicBezTo>
                    <a:pt x="70" y="45"/>
                    <a:pt x="70" y="45"/>
                    <a:pt x="70" y="45"/>
                  </a:cubicBezTo>
                  <a:cubicBezTo>
                    <a:pt x="66" y="45"/>
                    <a:pt x="64" y="44"/>
                    <a:pt x="64" y="40"/>
                  </a:cubicBezTo>
                  <a:cubicBezTo>
                    <a:pt x="64" y="10"/>
                    <a:pt x="64" y="10"/>
                    <a:pt x="64" y="10"/>
                  </a:cubicBezTo>
                  <a:cubicBezTo>
                    <a:pt x="64" y="3"/>
                    <a:pt x="61" y="0"/>
                    <a:pt x="55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50" y="42"/>
                    <a:pt x="50" y="42"/>
                    <a:pt x="50" y="42"/>
                  </a:cubicBezTo>
                  <a:cubicBezTo>
                    <a:pt x="50" y="52"/>
                    <a:pt x="56" y="57"/>
                    <a:pt x="64" y="57"/>
                  </a:cubicBezTo>
                  <a:cubicBezTo>
                    <a:pt x="69" y="57"/>
                    <a:pt x="74" y="55"/>
                    <a:pt x="74" y="50"/>
                  </a:cubicBezTo>
                  <a:moveTo>
                    <a:pt x="104" y="25"/>
                  </a:moveTo>
                  <a:cubicBezTo>
                    <a:pt x="104" y="20"/>
                    <a:pt x="104" y="20"/>
                    <a:pt x="104" y="20"/>
                  </a:cubicBezTo>
                  <a:cubicBezTo>
                    <a:pt x="104" y="16"/>
                    <a:pt x="100" y="13"/>
                    <a:pt x="93" y="13"/>
                  </a:cubicBezTo>
                  <a:cubicBezTo>
                    <a:pt x="84" y="13"/>
                    <a:pt x="78" y="20"/>
                    <a:pt x="78" y="28"/>
                  </a:cubicBezTo>
                  <a:cubicBezTo>
                    <a:pt x="78" y="46"/>
                    <a:pt x="78" y="46"/>
                    <a:pt x="78" y="46"/>
                  </a:cubicBezTo>
                  <a:cubicBezTo>
                    <a:pt x="78" y="53"/>
                    <a:pt x="82" y="56"/>
                    <a:pt x="88" y="56"/>
                  </a:cubicBezTo>
                  <a:cubicBezTo>
                    <a:pt x="92" y="56"/>
                    <a:pt x="92" y="56"/>
                    <a:pt x="92" y="56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26"/>
                    <a:pt x="95" y="24"/>
                    <a:pt x="98" y="24"/>
                  </a:cubicBezTo>
                  <a:cubicBezTo>
                    <a:pt x="100" y="24"/>
                    <a:pt x="102" y="24"/>
                    <a:pt x="103" y="25"/>
                  </a:cubicBezTo>
                  <a:lnTo>
                    <a:pt x="104" y="2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Freeform 15"/>
            <p:cNvSpPr>
              <a:spLocks/>
            </p:cNvSpPr>
            <p:nvPr userDrawn="1"/>
          </p:nvSpPr>
          <p:spPr bwMode="auto">
            <a:xfrm>
              <a:off x="154" y="199"/>
              <a:ext cx="73" cy="13"/>
            </a:xfrm>
            <a:custGeom>
              <a:avLst/>
              <a:gdLst>
                <a:gd name="T0" fmla="*/ 44 w 45"/>
                <a:gd name="T1" fmla="*/ 1 h 8"/>
                <a:gd name="T2" fmla="*/ 43 w 45"/>
                <a:gd name="T3" fmla="*/ 0 h 8"/>
                <a:gd name="T4" fmla="*/ 2 w 45"/>
                <a:gd name="T5" fmla="*/ 0 h 8"/>
                <a:gd name="T6" fmla="*/ 1 w 45"/>
                <a:gd name="T7" fmla="*/ 1 h 8"/>
                <a:gd name="T8" fmla="*/ 1 w 45"/>
                <a:gd name="T9" fmla="*/ 2 h 8"/>
                <a:gd name="T10" fmla="*/ 2 w 45"/>
                <a:gd name="T11" fmla="*/ 7 h 8"/>
                <a:gd name="T12" fmla="*/ 3 w 45"/>
                <a:gd name="T13" fmla="*/ 8 h 8"/>
                <a:gd name="T14" fmla="*/ 42 w 45"/>
                <a:gd name="T15" fmla="*/ 8 h 8"/>
                <a:gd name="T16" fmla="*/ 43 w 45"/>
                <a:gd name="T17" fmla="*/ 7 h 8"/>
                <a:gd name="T18" fmla="*/ 45 w 45"/>
                <a:gd name="T19" fmla="*/ 2 h 8"/>
                <a:gd name="T20" fmla="*/ 44 w 45"/>
                <a:gd name="T21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5" h="8">
                  <a:moveTo>
                    <a:pt x="44" y="1"/>
                  </a:moveTo>
                  <a:cubicBezTo>
                    <a:pt x="44" y="0"/>
                    <a:pt x="44" y="0"/>
                    <a:pt x="4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1"/>
                  </a:cubicBezTo>
                  <a:cubicBezTo>
                    <a:pt x="1" y="1"/>
                    <a:pt x="0" y="2"/>
                    <a:pt x="1" y="2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3" y="8"/>
                    <a:pt x="3" y="8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42" y="8"/>
                    <a:pt x="43" y="7"/>
                    <a:pt x="43" y="7"/>
                  </a:cubicBezTo>
                  <a:cubicBezTo>
                    <a:pt x="45" y="2"/>
                    <a:pt x="45" y="2"/>
                    <a:pt x="45" y="2"/>
                  </a:cubicBezTo>
                  <a:cubicBezTo>
                    <a:pt x="45" y="2"/>
                    <a:pt x="45" y="1"/>
                    <a:pt x="44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16"/>
            <p:cNvSpPr>
              <a:spLocks/>
            </p:cNvSpPr>
            <p:nvPr userDrawn="1"/>
          </p:nvSpPr>
          <p:spPr bwMode="auto">
            <a:xfrm>
              <a:off x="154" y="199"/>
              <a:ext cx="0" cy="2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009F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Oval 17"/>
            <p:cNvSpPr>
              <a:spLocks noChangeArrowheads="1"/>
            </p:cNvSpPr>
            <p:nvPr userDrawn="1"/>
          </p:nvSpPr>
          <p:spPr bwMode="auto">
            <a:xfrm>
              <a:off x="182" y="126"/>
              <a:ext cx="17" cy="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568800300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Picture">
    <p:bg bwMode="gray"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© Royal NLR 2022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15EBE98-414E-493A-9124-68D86CEA4F8A}" type="slidenum">
              <a:rPr lang="nl-NL" smtClean="0"/>
              <a:pPr/>
              <a:t>‹#›</a:t>
            </a:fld>
            <a:endParaRPr lang="nl-NL" dirty="0"/>
          </a:p>
        </p:txBody>
      </p:sp>
      <p:cxnSp>
        <p:nvCxnSpPr>
          <p:cNvPr id="12" name="Straight Connector 11"/>
          <p:cNvCxnSpPr/>
          <p:nvPr userDrawn="1"/>
        </p:nvCxnSpPr>
        <p:spPr bwMode="gray">
          <a:xfrm>
            <a:off x="8450017" y="4911786"/>
            <a:ext cx="0" cy="231715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/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28" y="128267"/>
            <a:ext cx="473383" cy="61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6512923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Picture 2">
    <p:bg bwMode="gray"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© Royal NLR 2022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15EBE98-414E-493A-9124-68D86CEA4F8A}" type="slidenum">
              <a:rPr lang="nl-NL" smtClean="0"/>
              <a:pPr/>
              <a:t>‹#›</a:t>
            </a:fld>
            <a:endParaRPr lang="nl-NL" dirty="0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8450017" y="4911786"/>
            <a:ext cx="0" cy="231715"/>
          </a:xfrm>
          <a:prstGeom prst="line">
            <a:avLst/>
          </a:prstGeom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/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28" y="128267"/>
            <a:ext cx="473383" cy="61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9760213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4"/>
          </p:nvPr>
        </p:nvSpPr>
        <p:spPr>
          <a:xfrm>
            <a:off x="4570089" y="1160143"/>
            <a:ext cx="4100512" cy="3368994"/>
          </a:xfrm>
          <a:custGeom>
            <a:avLst/>
            <a:gdLst>
              <a:gd name="connsiteX0" fmla="*/ 362579 w 3886200"/>
              <a:gd name="connsiteY0" fmla="*/ 0 h 3730625"/>
              <a:gd name="connsiteX1" fmla="*/ 3886200 w 3886200"/>
              <a:gd name="connsiteY1" fmla="*/ 0 h 3730625"/>
              <a:gd name="connsiteX2" fmla="*/ 3886200 w 3886200"/>
              <a:gd name="connsiteY2" fmla="*/ 0 h 3730625"/>
              <a:gd name="connsiteX3" fmla="*/ 3886200 w 3886200"/>
              <a:gd name="connsiteY3" fmla="*/ 3368046 h 3730625"/>
              <a:gd name="connsiteX4" fmla="*/ 3523621 w 3886200"/>
              <a:gd name="connsiteY4" fmla="*/ 3730625 h 3730625"/>
              <a:gd name="connsiteX5" fmla="*/ 0 w 3886200"/>
              <a:gd name="connsiteY5" fmla="*/ 3730625 h 3730625"/>
              <a:gd name="connsiteX6" fmla="*/ 0 w 3886200"/>
              <a:gd name="connsiteY6" fmla="*/ 3730625 h 3730625"/>
              <a:gd name="connsiteX7" fmla="*/ 0 w 3886200"/>
              <a:gd name="connsiteY7" fmla="*/ 362579 h 3730625"/>
              <a:gd name="connsiteX8" fmla="*/ 362579 w 3886200"/>
              <a:gd name="connsiteY8" fmla="*/ 0 h 3730625"/>
              <a:gd name="connsiteX0" fmla="*/ 90418 w 3971227"/>
              <a:gd name="connsiteY0" fmla="*/ 0 h 3730625"/>
              <a:gd name="connsiteX1" fmla="*/ 3971227 w 3971227"/>
              <a:gd name="connsiteY1" fmla="*/ 0 h 3730625"/>
              <a:gd name="connsiteX2" fmla="*/ 3971227 w 3971227"/>
              <a:gd name="connsiteY2" fmla="*/ 0 h 3730625"/>
              <a:gd name="connsiteX3" fmla="*/ 3971227 w 3971227"/>
              <a:gd name="connsiteY3" fmla="*/ 3368046 h 3730625"/>
              <a:gd name="connsiteX4" fmla="*/ 3608648 w 3971227"/>
              <a:gd name="connsiteY4" fmla="*/ 3730625 h 3730625"/>
              <a:gd name="connsiteX5" fmla="*/ 85027 w 3971227"/>
              <a:gd name="connsiteY5" fmla="*/ 3730625 h 3730625"/>
              <a:gd name="connsiteX6" fmla="*/ 85027 w 3971227"/>
              <a:gd name="connsiteY6" fmla="*/ 3730625 h 3730625"/>
              <a:gd name="connsiteX7" fmla="*/ 85027 w 3971227"/>
              <a:gd name="connsiteY7" fmla="*/ 362579 h 3730625"/>
              <a:gd name="connsiteX8" fmla="*/ 90418 w 3971227"/>
              <a:gd name="connsiteY8" fmla="*/ 0 h 3730625"/>
              <a:gd name="connsiteX0" fmla="*/ 5391 w 3886200"/>
              <a:gd name="connsiteY0" fmla="*/ 0 h 3730625"/>
              <a:gd name="connsiteX1" fmla="*/ 3886200 w 3886200"/>
              <a:gd name="connsiteY1" fmla="*/ 0 h 3730625"/>
              <a:gd name="connsiteX2" fmla="*/ 3886200 w 3886200"/>
              <a:gd name="connsiteY2" fmla="*/ 0 h 3730625"/>
              <a:gd name="connsiteX3" fmla="*/ 3886200 w 3886200"/>
              <a:gd name="connsiteY3" fmla="*/ 3368046 h 3730625"/>
              <a:gd name="connsiteX4" fmla="*/ 3523621 w 3886200"/>
              <a:gd name="connsiteY4" fmla="*/ 3730625 h 3730625"/>
              <a:gd name="connsiteX5" fmla="*/ 0 w 3886200"/>
              <a:gd name="connsiteY5" fmla="*/ 3730625 h 3730625"/>
              <a:gd name="connsiteX6" fmla="*/ 0 w 3886200"/>
              <a:gd name="connsiteY6" fmla="*/ 3730625 h 3730625"/>
              <a:gd name="connsiteX7" fmla="*/ 0 w 3886200"/>
              <a:gd name="connsiteY7" fmla="*/ 362579 h 3730625"/>
              <a:gd name="connsiteX8" fmla="*/ 5391 w 3886200"/>
              <a:gd name="connsiteY8" fmla="*/ 0 h 3730625"/>
              <a:gd name="connsiteX0" fmla="*/ 867 w 3888820"/>
              <a:gd name="connsiteY0" fmla="*/ 0 h 3730625"/>
              <a:gd name="connsiteX1" fmla="*/ 3888820 w 3888820"/>
              <a:gd name="connsiteY1" fmla="*/ 0 h 3730625"/>
              <a:gd name="connsiteX2" fmla="*/ 3888820 w 3888820"/>
              <a:gd name="connsiteY2" fmla="*/ 0 h 3730625"/>
              <a:gd name="connsiteX3" fmla="*/ 3888820 w 3888820"/>
              <a:gd name="connsiteY3" fmla="*/ 3368046 h 3730625"/>
              <a:gd name="connsiteX4" fmla="*/ 3526241 w 3888820"/>
              <a:gd name="connsiteY4" fmla="*/ 3730625 h 3730625"/>
              <a:gd name="connsiteX5" fmla="*/ 2620 w 3888820"/>
              <a:gd name="connsiteY5" fmla="*/ 3730625 h 3730625"/>
              <a:gd name="connsiteX6" fmla="*/ 2620 w 3888820"/>
              <a:gd name="connsiteY6" fmla="*/ 3730625 h 3730625"/>
              <a:gd name="connsiteX7" fmla="*/ 2620 w 3888820"/>
              <a:gd name="connsiteY7" fmla="*/ 362579 h 3730625"/>
              <a:gd name="connsiteX8" fmla="*/ 867 w 3888820"/>
              <a:gd name="connsiteY8" fmla="*/ 0 h 3730625"/>
              <a:gd name="connsiteX0" fmla="*/ 0 w 3887953"/>
              <a:gd name="connsiteY0" fmla="*/ 0 h 3730625"/>
              <a:gd name="connsiteX1" fmla="*/ 3887953 w 3887953"/>
              <a:gd name="connsiteY1" fmla="*/ 0 h 3730625"/>
              <a:gd name="connsiteX2" fmla="*/ 3887953 w 3887953"/>
              <a:gd name="connsiteY2" fmla="*/ 0 h 3730625"/>
              <a:gd name="connsiteX3" fmla="*/ 3887953 w 3887953"/>
              <a:gd name="connsiteY3" fmla="*/ 3368046 h 3730625"/>
              <a:gd name="connsiteX4" fmla="*/ 3525374 w 3887953"/>
              <a:gd name="connsiteY4" fmla="*/ 3730625 h 3730625"/>
              <a:gd name="connsiteX5" fmla="*/ 1753 w 3887953"/>
              <a:gd name="connsiteY5" fmla="*/ 3730625 h 3730625"/>
              <a:gd name="connsiteX6" fmla="*/ 1753 w 3887953"/>
              <a:gd name="connsiteY6" fmla="*/ 3730625 h 3730625"/>
              <a:gd name="connsiteX7" fmla="*/ 1753 w 3887953"/>
              <a:gd name="connsiteY7" fmla="*/ 362579 h 3730625"/>
              <a:gd name="connsiteX8" fmla="*/ 0 w 3887953"/>
              <a:gd name="connsiteY8" fmla="*/ 0 h 3730625"/>
              <a:gd name="connsiteX0" fmla="*/ 0 w 4097503"/>
              <a:gd name="connsiteY0" fmla="*/ 0 h 3732999"/>
              <a:gd name="connsiteX1" fmla="*/ 4097503 w 4097503"/>
              <a:gd name="connsiteY1" fmla="*/ 2374 h 3732999"/>
              <a:gd name="connsiteX2" fmla="*/ 4097503 w 4097503"/>
              <a:gd name="connsiteY2" fmla="*/ 2374 h 3732999"/>
              <a:gd name="connsiteX3" fmla="*/ 4097503 w 4097503"/>
              <a:gd name="connsiteY3" fmla="*/ 3370420 h 3732999"/>
              <a:gd name="connsiteX4" fmla="*/ 3734924 w 4097503"/>
              <a:gd name="connsiteY4" fmla="*/ 3732999 h 3732999"/>
              <a:gd name="connsiteX5" fmla="*/ 211303 w 4097503"/>
              <a:gd name="connsiteY5" fmla="*/ 3732999 h 3732999"/>
              <a:gd name="connsiteX6" fmla="*/ 211303 w 4097503"/>
              <a:gd name="connsiteY6" fmla="*/ 3732999 h 3732999"/>
              <a:gd name="connsiteX7" fmla="*/ 211303 w 4097503"/>
              <a:gd name="connsiteY7" fmla="*/ 364953 h 3732999"/>
              <a:gd name="connsiteX8" fmla="*/ 0 w 4097503"/>
              <a:gd name="connsiteY8" fmla="*/ 0 h 3732999"/>
              <a:gd name="connsiteX0" fmla="*/ 0 w 4097503"/>
              <a:gd name="connsiteY0" fmla="*/ 0 h 3732999"/>
              <a:gd name="connsiteX1" fmla="*/ 4097503 w 4097503"/>
              <a:gd name="connsiteY1" fmla="*/ 2374 h 3732999"/>
              <a:gd name="connsiteX2" fmla="*/ 4097503 w 4097503"/>
              <a:gd name="connsiteY2" fmla="*/ 2374 h 3732999"/>
              <a:gd name="connsiteX3" fmla="*/ 4097503 w 4097503"/>
              <a:gd name="connsiteY3" fmla="*/ 3370420 h 3732999"/>
              <a:gd name="connsiteX4" fmla="*/ 3734924 w 4097503"/>
              <a:gd name="connsiteY4" fmla="*/ 3732999 h 3732999"/>
              <a:gd name="connsiteX5" fmla="*/ 211303 w 4097503"/>
              <a:gd name="connsiteY5" fmla="*/ 3732999 h 3732999"/>
              <a:gd name="connsiteX6" fmla="*/ 211303 w 4097503"/>
              <a:gd name="connsiteY6" fmla="*/ 3732999 h 3732999"/>
              <a:gd name="connsiteX7" fmla="*/ 211303 w 4097503"/>
              <a:gd name="connsiteY7" fmla="*/ 364953 h 3732999"/>
              <a:gd name="connsiteX8" fmla="*/ 0 w 4097503"/>
              <a:gd name="connsiteY8" fmla="*/ 0 h 3732999"/>
              <a:gd name="connsiteX0" fmla="*/ 0 w 4097503"/>
              <a:gd name="connsiteY0" fmla="*/ 0 h 3732999"/>
              <a:gd name="connsiteX1" fmla="*/ 4097503 w 4097503"/>
              <a:gd name="connsiteY1" fmla="*/ 2374 h 3732999"/>
              <a:gd name="connsiteX2" fmla="*/ 4097503 w 4097503"/>
              <a:gd name="connsiteY2" fmla="*/ 2374 h 3732999"/>
              <a:gd name="connsiteX3" fmla="*/ 4097503 w 4097503"/>
              <a:gd name="connsiteY3" fmla="*/ 3370420 h 3732999"/>
              <a:gd name="connsiteX4" fmla="*/ 3734924 w 4097503"/>
              <a:gd name="connsiteY4" fmla="*/ 3732999 h 3732999"/>
              <a:gd name="connsiteX5" fmla="*/ 211303 w 4097503"/>
              <a:gd name="connsiteY5" fmla="*/ 3732999 h 3732999"/>
              <a:gd name="connsiteX6" fmla="*/ 211303 w 4097503"/>
              <a:gd name="connsiteY6" fmla="*/ 3732999 h 3732999"/>
              <a:gd name="connsiteX7" fmla="*/ 1753 w 4097503"/>
              <a:gd name="connsiteY7" fmla="*/ 374445 h 3732999"/>
              <a:gd name="connsiteX8" fmla="*/ 0 w 4097503"/>
              <a:gd name="connsiteY8" fmla="*/ 0 h 3732999"/>
              <a:gd name="connsiteX0" fmla="*/ 0 w 4097503"/>
              <a:gd name="connsiteY0" fmla="*/ 0 h 3732999"/>
              <a:gd name="connsiteX1" fmla="*/ 4097503 w 4097503"/>
              <a:gd name="connsiteY1" fmla="*/ 2374 h 3732999"/>
              <a:gd name="connsiteX2" fmla="*/ 4097503 w 4097503"/>
              <a:gd name="connsiteY2" fmla="*/ 2374 h 3732999"/>
              <a:gd name="connsiteX3" fmla="*/ 4097503 w 4097503"/>
              <a:gd name="connsiteY3" fmla="*/ 3370420 h 3732999"/>
              <a:gd name="connsiteX4" fmla="*/ 3734924 w 4097503"/>
              <a:gd name="connsiteY4" fmla="*/ 3732999 h 3732999"/>
              <a:gd name="connsiteX5" fmla="*/ 211303 w 4097503"/>
              <a:gd name="connsiteY5" fmla="*/ 3732999 h 3732999"/>
              <a:gd name="connsiteX6" fmla="*/ 211303 w 4097503"/>
              <a:gd name="connsiteY6" fmla="*/ 3732999 h 3732999"/>
              <a:gd name="connsiteX7" fmla="*/ 1753 w 4097503"/>
              <a:gd name="connsiteY7" fmla="*/ 374445 h 3732999"/>
              <a:gd name="connsiteX8" fmla="*/ 0 w 4097503"/>
              <a:gd name="connsiteY8" fmla="*/ 0 h 3732999"/>
              <a:gd name="connsiteX0" fmla="*/ 3009 w 4100512"/>
              <a:gd name="connsiteY0" fmla="*/ 0 h 3732999"/>
              <a:gd name="connsiteX1" fmla="*/ 4100512 w 4100512"/>
              <a:gd name="connsiteY1" fmla="*/ 2374 h 3732999"/>
              <a:gd name="connsiteX2" fmla="*/ 4100512 w 4100512"/>
              <a:gd name="connsiteY2" fmla="*/ 2374 h 3732999"/>
              <a:gd name="connsiteX3" fmla="*/ 4100512 w 4100512"/>
              <a:gd name="connsiteY3" fmla="*/ 3370420 h 3732999"/>
              <a:gd name="connsiteX4" fmla="*/ 3737933 w 4100512"/>
              <a:gd name="connsiteY4" fmla="*/ 3732999 h 3732999"/>
              <a:gd name="connsiteX5" fmla="*/ 214312 w 4100512"/>
              <a:gd name="connsiteY5" fmla="*/ 3732999 h 3732999"/>
              <a:gd name="connsiteX6" fmla="*/ 0 w 4100512"/>
              <a:gd name="connsiteY6" fmla="*/ 3732999 h 3732999"/>
              <a:gd name="connsiteX7" fmla="*/ 4762 w 4100512"/>
              <a:gd name="connsiteY7" fmla="*/ 374445 h 3732999"/>
              <a:gd name="connsiteX8" fmla="*/ 3009 w 4100512"/>
              <a:gd name="connsiteY8" fmla="*/ 0 h 3732999"/>
              <a:gd name="connsiteX0" fmla="*/ 628 w 4100512"/>
              <a:gd name="connsiteY0" fmla="*/ 4746 h 3730625"/>
              <a:gd name="connsiteX1" fmla="*/ 4100512 w 4100512"/>
              <a:gd name="connsiteY1" fmla="*/ 0 h 3730625"/>
              <a:gd name="connsiteX2" fmla="*/ 4100512 w 4100512"/>
              <a:gd name="connsiteY2" fmla="*/ 0 h 3730625"/>
              <a:gd name="connsiteX3" fmla="*/ 4100512 w 4100512"/>
              <a:gd name="connsiteY3" fmla="*/ 3368046 h 3730625"/>
              <a:gd name="connsiteX4" fmla="*/ 3737933 w 4100512"/>
              <a:gd name="connsiteY4" fmla="*/ 3730625 h 3730625"/>
              <a:gd name="connsiteX5" fmla="*/ 214312 w 4100512"/>
              <a:gd name="connsiteY5" fmla="*/ 3730625 h 3730625"/>
              <a:gd name="connsiteX6" fmla="*/ 0 w 4100512"/>
              <a:gd name="connsiteY6" fmla="*/ 3730625 h 3730625"/>
              <a:gd name="connsiteX7" fmla="*/ 4762 w 4100512"/>
              <a:gd name="connsiteY7" fmla="*/ 372071 h 3730625"/>
              <a:gd name="connsiteX8" fmla="*/ 628 w 4100512"/>
              <a:gd name="connsiteY8" fmla="*/ 4746 h 3730625"/>
              <a:gd name="connsiteX0" fmla="*/ 3009 w 4100512"/>
              <a:gd name="connsiteY0" fmla="*/ 0 h 3730626"/>
              <a:gd name="connsiteX1" fmla="*/ 4100512 w 4100512"/>
              <a:gd name="connsiteY1" fmla="*/ 1 h 3730626"/>
              <a:gd name="connsiteX2" fmla="*/ 4100512 w 4100512"/>
              <a:gd name="connsiteY2" fmla="*/ 1 h 3730626"/>
              <a:gd name="connsiteX3" fmla="*/ 4100512 w 4100512"/>
              <a:gd name="connsiteY3" fmla="*/ 3368047 h 3730626"/>
              <a:gd name="connsiteX4" fmla="*/ 3737933 w 4100512"/>
              <a:gd name="connsiteY4" fmla="*/ 3730626 h 3730626"/>
              <a:gd name="connsiteX5" fmla="*/ 214312 w 4100512"/>
              <a:gd name="connsiteY5" fmla="*/ 3730626 h 3730626"/>
              <a:gd name="connsiteX6" fmla="*/ 0 w 4100512"/>
              <a:gd name="connsiteY6" fmla="*/ 3730626 h 3730626"/>
              <a:gd name="connsiteX7" fmla="*/ 4762 w 4100512"/>
              <a:gd name="connsiteY7" fmla="*/ 372072 h 3730626"/>
              <a:gd name="connsiteX8" fmla="*/ 3009 w 4100512"/>
              <a:gd name="connsiteY8" fmla="*/ 0 h 3730626"/>
              <a:gd name="connsiteX0" fmla="*/ 3009 w 4100512"/>
              <a:gd name="connsiteY0" fmla="*/ 0 h 3730626"/>
              <a:gd name="connsiteX1" fmla="*/ 4100512 w 4100512"/>
              <a:gd name="connsiteY1" fmla="*/ 1 h 3730626"/>
              <a:gd name="connsiteX2" fmla="*/ 4100512 w 4100512"/>
              <a:gd name="connsiteY2" fmla="*/ 1 h 3730626"/>
              <a:gd name="connsiteX3" fmla="*/ 4100512 w 4100512"/>
              <a:gd name="connsiteY3" fmla="*/ 3368047 h 3730626"/>
              <a:gd name="connsiteX4" fmla="*/ 3737933 w 4100512"/>
              <a:gd name="connsiteY4" fmla="*/ 3730626 h 3730626"/>
              <a:gd name="connsiteX5" fmla="*/ 214312 w 4100512"/>
              <a:gd name="connsiteY5" fmla="*/ 3730626 h 3730626"/>
              <a:gd name="connsiteX6" fmla="*/ 0 w 4100512"/>
              <a:gd name="connsiteY6" fmla="*/ 3730626 h 3730626"/>
              <a:gd name="connsiteX7" fmla="*/ 4762 w 4100512"/>
              <a:gd name="connsiteY7" fmla="*/ 372072 h 3730626"/>
              <a:gd name="connsiteX8" fmla="*/ 3009 w 4100512"/>
              <a:gd name="connsiteY8" fmla="*/ 0 h 3730626"/>
              <a:gd name="connsiteX0" fmla="*/ 628 w 4100512"/>
              <a:gd name="connsiteY0" fmla="*/ 0 h 3730626"/>
              <a:gd name="connsiteX1" fmla="*/ 4100512 w 4100512"/>
              <a:gd name="connsiteY1" fmla="*/ 1 h 3730626"/>
              <a:gd name="connsiteX2" fmla="*/ 4100512 w 4100512"/>
              <a:gd name="connsiteY2" fmla="*/ 1 h 3730626"/>
              <a:gd name="connsiteX3" fmla="*/ 4100512 w 4100512"/>
              <a:gd name="connsiteY3" fmla="*/ 3368047 h 3730626"/>
              <a:gd name="connsiteX4" fmla="*/ 3737933 w 4100512"/>
              <a:gd name="connsiteY4" fmla="*/ 3730626 h 3730626"/>
              <a:gd name="connsiteX5" fmla="*/ 214312 w 4100512"/>
              <a:gd name="connsiteY5" fmla="*/ 3730626 h 3730626"/>
              <a:gd name="connsiteX6" fmla="*/ 0 w 4100512"/>
              <a:gd name="connsiteY6" fmla="*/ 3730626 h 3730626"/>
              <a:gd name="connsiteX7" fmla="*/ 4762 w 4100512"/>
              <a:gd name="connsiteY7" fmla="*/ 372072 h 3730626"/>
              <a:gd name="connsiteX8" fmla="*/ 628 w 4100512"/>
              <a:gd name="connsiteY8" fmla="*/ 0 h 3730626"/>
              <a:gd name="connsiteX0" fmla="*/ 628 w 4100512"/>
              <a:gd name="connsiteY0" fmla="*/ 0 h 3730626"/>
              <a:gd name="connsiteX1" fmla="*/ 4100512 w 4100512"/>
              <a:gd name="connsiteY1" fmla="*/ 1 h 3730626"/>
              <a:gd name="connsiteX2" fmla="*/ 4100512 w 4100512"/>
              <a:gd name="connsiteY2" fmla="*/ 1 h 3730626"/>
              <a:gd name="connsiteX3" fmla="*/ 4100512 w 4100512"/>
              <a:gd name="connsiteY3" fmla="*/ 3368047 h 3730626"/>
              <a:gd name="connsiteX4" fmla="*/ 3737933 w 4100512"/>
              <a:gd name="connsiteY4" fmla="*/ 3730626 h 3730626"/>
              <a:gd name="connsiteX5" fmla="*/ 214312 w 4100512"/>
              <a:gd name="connsiteY5" fmla="*/ 3730626 h 3730626"/>
              <a:gd name="connsiteX6" fmla="*/ 0 w 4100512"/>
              <a:gd name="connsiteY6" fmla="*/ 3730626 h 3730626"/>
              <a:gd name="connsiteX7" fmla="*/ 2381 w 4100512"/>
              <a:gd name="connsiteY7" fmla="*/ 369699 h 3730626"/>
              <a:gd name="connsiteX8" fmla="*/ 628 w 4100512"/>
              <a:gd name="connsiteY8" fmla="*/ 0 h 3730626"/>
              <a:gd name="connsiteX0" fmla="*/ 311982 w 4411866"/>
              <a:gd name="connsiteY0" fmla="*/ 0 h 3730626"/>
              <a:gd name="connsiteX1" fmla="*/ 4411866 w 4411866"/>
              <a:gd name="connsiteY1" fmla="*/ 1 h 3730626"/>
              <a:gd name="connsiteX2" fmla="*/ 4411866 w 4411866"/>
              <a:gd name="connsiteY2" fmla="*/ 1 h 3730626"/>
              <a:gd name="connsiteX3" fmla="*/ 4411866 w 4411866"/>
              <a:gd name="connsiteY3" fmla="*/ 3368047 h 3730626"/>
              <a:gd name="connsiteX4" fmla="*/ 4049287 w 4411866"/>
              <a:gd name="connsiteY4" fmla="*/ 3730626 h 3730626"/>
              <a:gd name="connsiteX5" fmla="*/ 525666 w 4411866"/>
              <a:gd name="connsiteY5" fmla="*/ 3730626 h 3730626"/>
              <a:gd name="connsiteX6" fmla="*/ 311354 w 4411866"/>
              <a:gd name="connsiteY6" fmla="*/ 3730626 h 3730626"/>
              <a:gd name="connsiteX7" fmla="*/ 311982 w 4411866"/>
              <a:gd name="connsiteY7" fmla="*/ 0 h 3730626"/>
              <a:gd name="connsiteX0" fmla="*/ 16365 w 4116249"/>
              <a:gd name="connsiteY0" fmla="*/ 0 h 3730626"/>
              <a:gd name="connsiteX1" fmla="*/ 4116249 w 4116249"/>
              <a:gd name="connsiteY1" fmla="*/ 1 h 3730626"/>
              <a:gd name="connsiteX2" fmla="*/ 4116249 w 4116249"/>
              <a:gd name="connsiteY2" fmla="*/ 1 h 3730626"/>
              <a:gd name="connsiteX3" fmla="*/ 4116249 w 4116249"/>
              <a:gd name="connsiteY3" fmla="*/ 3368047 h 3730626"/>
              <a:gd name="connsiteX4" fmla="*/ 3753670 w 4116249"/>
              <a:gd name="connsiteY4" fmla="*/ 3730626 h 3730626"/>
              <a:gd name="connsiteX5" fmla="*/ 230049 w 4116249"/>
              <a:gd name="connsiteY5" fmla="*/ 3730626 h 3730626"/>
              <a:gd name="connsiteX6" fmla="*/ 15737 w 4116249"/>
              <a:gd name="connsiteY6" fmla="*/ 3730626 h 3730626"/>
              <a:gd name="connsiteX7" fmla="*/ 16365 w 4116249"/>
              <a:gd name="connsiteY7" fmla="*/ 0 h 3730626"/>
              <a:gd name="connsiteX0" fmla="*/ 628 w 4100512"/>
              <a:gd name="connsiteY0" fmla="*/ 0 h 3730626"/>
              <a:gd name="connsiteX1" fmla="*/ 4100512 w 4100512"/>
              <a:gd name="connsiteY1" fmla="*/ 1 h 3730626"/>
              <a:gd name="connsiteX2" fmla="*/ 4100512 w 4100512"/>
              <a:gd name="connsiteY2" fmla="*/ 1 h 3730626"/>
              <a:gd name="connsiteX3" fmla="*/ 4100512 w 4100512"/>
              <a:gd name="connsiteY3" fmla="*/ 3368047 h 3730626"/>
              <a:gd name="connsiteX4" fmla="*/ 3737933 w 4100512"/>
              <a:gd name="connsiteY4" fmla="*/ 3730626 h 3730626"/>
              <a:gd name="connsiteX5" fmla="*/ 214312 w 4100512"/>
              <a:gd name="connsiteY5" fmla="*/ 3730626 h 3730626"/>
              <a:gd name="connsiteX6" fmla="*/ 0 w 4100512"/>
              <a:gd name="connsiteY6" fmla="*/ 3730626 h 3730626"/>
              <a:gd name="connsiteX7" fmla="*/ 628 w 4100512"/>
              <a:gd name="connsiteY7" fmla="*/ 0 h 3730626"/>
              <a:gd name="connsiteX0" fmla="*/ 628 w 4100512"/>
              <a:gd name="connsiteY0" fmla="*/ 0 h 3730626"/>
              <a:gd name="connsiteX1" fmla="*/ 4100512 w 4100512"/>
              <a:gd name="connsiteY1" fmla="*/ 1 h 3730626"/>
              <a:gd name="connsiteX2" fmla="*/ 4100512 w 4100512"/>
              <a:gd name="connsiteY2" fmla="*/ 1 h 3730626"/>
              <a:gd name="connsiteX3" fmla="*/ 4100512 w 4100512"/>
              <a:gd name="connsiteY3" fmla="*/ 3368047 h 3730626"/>
              <a:gd name="connsiteX4" fmla="*/ 3737933 w 4100512"/>
              <a:gd name="connsiteY4" fmla="*/ 3730626 h 3730626"/>
              <a:gd name="connsiteX5" fmla="*/ 0 w 4100512"/>
              <a:gd name="connsiteY5" fmla="*/ 3730626 h 3730626"/>
              <a:gd name="connsiteX6" fmla="*/ 628 w 4100512"/>
              <a:gd name="connsiteY6" fmla="*/ 0 h 3730626"/>
              <a:gd name="connsiteX0" fmla="*/ 628 w 4100512"/>
              <a:gd name="connsiteY0" fmla="*/ 0 h 3730626"/>
              <a:gd name="connsiteX1" fmla="*/ 4100512 w 4100512"/>
              <a:gd name="connsiteY1" fmla="*/ 1 h 3730626"/>
              <a:gd name="connsiteX2" fmla="*/ 4100512 w 4100512"/>
              <a:gd name="connsiteY2" fmla="*/ 1 h 3730626"/>
              <a:gd name="connsiteX3" fmla="*/ 4100512 w 4100512"/>
              <a:gd name="connsiteY3" fmla="*/ 3368047 h 3730626"/>
              <a:gd name="connsiteX4" fmla="*/ 3687927 w 4100512"/>
              <a:gd name="connsiteY4" fmla="*/ 3728253 h 3730626"/>
              <a:gd name="connsiteX5" fmla="*/ 0 w 4100512"/>
              <a:gd name="connsiteY5" fmla="*/ 3730626 h 3730626"/>
              <a:gd name="connsiteX6" fmla="*/ 628 w 4100512"/>
              <a:gd name="connsiteY6" fmla="*/ 0 h 3730626"/>
              <a:gd name="connsiteX0" fmla="*/ 628 w 4100512"/>
              <a:gd name="connsiteY0" fmla="*/ 0 h 3730626"/>
              <a:gd name="connsiteX1" fmla="*/ 4100512 w 4100512"/>
              <a:gd name="connsiteY1" fmla="*/ 1 h 3730626"/>
              <a:gd name="connsiteX2" fmla="*/ 4100512 w 4100512"/>
              <a:gd name="connsiteY2" fmla="*/ 1 h 3730626"/>
              <a:gd name="connsiteX3" fmla="*/ 4100512 w 4100512"/>
              <a:gd name="connsiteY3" fmla="*/ 3349062 h 3730626"/>
              <a:gd name="connsiteX4" fmla="*/ 3687927 w 4100512"/>
              <a:gd name="connsiteY4" fmla="*/ 3728253 h 3730626"/>
              <a:gd name="connsiteX5" fmla="*/ 0 w 4100512"/>
              <a:gd name="connsiteY5" fmla="*/ 3730626 h 3730626"/>
              <a:gd name="connsiteX6" fmla="*/ 628 w 4100512"/>
              <a:gd name="connsiteY6" fmla="*/ 0 h 3730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00512" h="3730626">
                <a:moveTo>
                  <a:pt x="628" y="0"/>
                </a:moveTo>
                <a:lnTo>
                  <a:pt x="4100512" y="1"/>
                </a:lnTo>
                <a:lnTo>
                  <a:pt x="4100512" y="1"/>
                </a:lnTo>
                <a:lnTo>
                  <a:pt x="4100512" y="3349062"/>
                </a:lnTo>
                <a:cubicBezTo>
                  <a:pt x="4100512" y="3549309"/>
                  <a:pt x="3888174" y="3728253"/>
                  <a:pt x="3687927" y="3728253"/>
                </a:cubicBezTo>
                <a:lnTo>
                  <a:pt x="0" y="3730626"/>
                </a:lnTo>
                <a:cubicBezTo>
                  <a:pt x="209" y="2487084"/>
                  <a:pt x="419" y="1243542"/>
                  <a:pt x="628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66700" indent="-266700">
              <a:buNone/>
              <a:defRPr lang="nl-NL" sz="1000" dirty="0"/>
            </a:lvl1pPr>
          </a:lstStyle>
          <a:p>
            <a:pPr marL="0" lvl="0" indent="0"/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787" y="594779"/>
            <a:ext cx="8094138" cy="461665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nl-NL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" y="1160145"/>
            <a:ext cx="4571999" cy="3368993"/>
          </a:xfrm>
          <a:solidFill>
            <a:schemeClr val="tx2"/>
          </a:solidFill>
        </p:spPr>
        <p:txBody>
          <a:bodyPr lIns="666000" tIns="180000" rIns="180000" bIns="180000" anchor="ctr" anchorCtr="0"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l-NL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>
                <a:solidFill>
                  <a:srgbClr val="004D7D"/>
                </a:solidFill>
              </a:rPr>
              <a:t>© Royal NLR 2022</a:t>
            </a:r>
            <a:endParaRPr lang="nl-NL" dirty="0">
              <a:solidFill>
                <a:srgbClr val="004D7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EBE98-414E-493A-9124-68D86CEA4F8A}" type="slidenum">
              <a:rPr lang="nl-NL" smtClean="0">
                <a:solidFill>
                  <a:srgbClr val="004D7D"/>
                </a:solidFill>
              </a:rPr>
              <a:pPr/>
              <a:t>‹#›</a:t>
            </a:fld>
            <a:endParaRPr lang="nl-NL" dirty="0">
              <a:solidFill>
                <a:srgbClr val="004D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672122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4"/>
          </p:nvPr>
        </p:nvSpPr>
        <p:spPr>
          <a:xfrm>
            <a:off x="4570089" y="1160143"/>
            <a:ext cx="4100512" cy="3368994"/>
          </a:xfrm>
          <a:custGeom>
            <a:avLst/>
            <a:gdLst>
              <a:gd name="connsiteX0" fmla="*/ 362579 w 3886200"/>
              <a:gd name="connsiteY0" fmla="*/ 0 h 3730625"/>
              <a:gd name="connsiteX1" fmla="*/ 3886200 w 3886200"/>
              <a:gd name="connsiteY1" fmla="*/ 0 h 3730625"/>
              <a:gd name="connsiteX2" fmla="*/ 3886200 w 3886200"/>
              <a:gd name="connsiteY2" fmla="*/ 0 h 3730625"/>
              <a:gd name="connsiteX3" fmla="*/ 3886200 w 3886200"/>
              <a:gd name="connsiteY3" fmla="*/ 3368046 h 3730625"/>
              <a:gd name="connsiteX4" fmla="*/ 3523621 w 3886200"/>
              <a:gd name="connsiteY4" fmla="*/ 3730625 h 3730625"/>
              <a:gd name="connsiteX5" fmla="*/ 0 w 3886200"/>
              <a:gd name="connsiteY5" fmla="*/ 3730625 h 3730625"/>
              <a:gd name="connsiteX6" fmla="*/ 0 w 3886200"/>
              <a:gd name="connsiteY6" fmla="*/ 3730625 h 3730625"/>
              <a:gd name="connsiteX7" fmla="*/ 0 w 3886200"/>
              <a:gd name="connsiteY7" fmla="*/ 362579 h 3730625"/>
              <a:gd name="connsiteX8" fmla="*/ 362579 w 3886200"/>
              <a:gd name="connsiteY8" fmla="*/ 0 h 3730625"/>
              <a:gd name="connsiteX0" fmla="*/ 90418 w 3971227"/>
              <a:gd name="connsiteY0" fmla="*/ 0 h 3730625"/>
              <a:gd name="connsiteX1" fmla="*/ 3971227 w 3971227"/>
              <a:gd name="connsiteY1" fmla="*/ 0 h 3730625"/>
              <a:gd name="connsiteX2" fmla="*/ 3971227 w 3971227"/>
              <a:gd name="connsiteY2" fmla="*/ 0 h 3730625"/>
              <a:gd name="connsiteX3" fmla="*/ 3971227 w 3971227"/>
              <a:gd name="connsiteY3" fmla="*/ 3368046 h 3730625"/>
              <a:gd name="connsiteX4" fmla="*/ 3608648 w 3971227"/>
              <a:gd name="connsiteY4" fmla="*/ 3730625 h 3730625"/>
              <a:gd name="connsiteX5" fmla="*/ 85027 w 3971227"/>
              <a:gd name="connsiteY5" fmla="*/ 3730625 h 3730625"/>
              <a:gd name="connsiteX6" fmla="*/ 85027 w 3971227"/>
              <a:gd name="connsiteY6" fmla="*/ 3730625 h 3730625"/>
              <a:gd name="connsiteX7" fmla="*/ 85027 w 3971227"/>
              <a:gd name="connsiteY7" fmla="*/ 362579 h 3730625"/>
              <a:gd name="connsiteX8" fmla="*/ 90418 w 3971227"/>
              <a:gd name="connsiteY8" fmla="*/ 0 h 3730625"/>
              <a:gd name="connsiteX0" fmla="*/ 5391 w 3886200"/>
              <a:gd name="connsiteY0" fmla="*/ 0 h 3730625"/>
              <a:gd name="connsiteX1" fmla="*/ 3886200 w 3886200"/>
              <a:gd name="connsiteY1" fmla="*/ 0 h 3730625"/>
              <a:gd name="connsiteX2" fmla="*/ 3886200 w 3886200"/>
              <a:gd name="connsiteY2" fmla="*/ 0 h 3730625"/>
              <a:gd name="connsiteX3" fmla="*/ 3886200 w 3886200"/>
              <a:gd name="connsiteY3" fmla="*/ 3368046 h 3730625"/>
              <a:gd name="connsiteX4" fmla="*/ 3523621 w 3886200"/>
              <a:gd name="connsiteY4" fmla="*/ 3730625 h 3730625"/>
              <a:gd name="connsiteX5" fmla="*/ 0 w 3886200"/>
              <a:gd name="connsiteY5" fmla="*/ 3730625 h 3730625"/>
              <a:gd name="connsiteX6" fmla="*/ 0 w 3886200"/>
              <a:gd name="connsiteY6" fmla="*/ 3730625 h 3730625"/>
              <a:gd name="connsiteX7" fmla="*/ 0 w 3886200"/>
              <a:gd name="connsiteY7" fmla="*/ 362579 h 3730625"/>
              <a:gd name="connsiteX8" fmla="*/ 5391 w 3886200"/>
              <a:gd name="connsiteY8" fmla="*/ 0 h 3730625"/>
              <a:gd name="connsiteX0" fmla="*/ 867 w 3888820"/>
              <a:gd name="connsiteY0" fmla="*/ 0 h 3730625"/>
              <a:gd name="connsiteX1" fmla="*/ 3888820 w 3888820"/>
              <a:gd name="connsiteY1" fmla="*/ 0 h 3730625"/>
              <a:gd name="connsiteX2" fmla="*/ 3888820 w 3888820"/>
              <a:gd name="connsiteY2" fmla="*/ 0 h 3730625"/>
              <a:gd name="connsiteX3" fmla="*/ 3888820 w 3888820"/>
              <a:gd name="connsiteY3" fmla="*/ 3368046 h 3730625"/>
              <a:gd name="connsiteX4" fmla="*/ 3526241 w 3888820"/>
              <a:gd name="connsiteY4" fmla="*/ 3730625 h 3730625"/>
              <a:gd name="connsiteX5" fmla="*/ 2620 w 3888820"/>
              <a:gd name="connsiteY5" fmla="*/ 3730625 h 3730625"/>
              <a:gd name="connsiteX6" fmla="*/ 2620 w 3888820"/>
              <a:gd name="connsiteY6" fmla="*/ 3730625 h 3730625"/>
              <a:gd name="connsiteX7" fmla="*/ 2620 w 3888820"/>
              <a:gd name="connsiteY7" fmla="*/ 362579 h 3730625"/>
              <a:gd name="connsiteX8" fmla="*/ 867 w 3888820"/>
              <a:gd name="connsiteY8" fmla="*/ 0 h 3730625"/>
              <a:gd name="connsiteX0" fmla="*/ 0 w 3887953"/>
              <a:gd name="connsiteY0" fmla="*/ 0 h 3730625"/>
              <a:gd name="connsiteX1" fmla="*/ 3887953 w 3887953"/>
              <a:gd name="connsiteY1" fmla="*/ 0 h 3730625"/>
              <a:gd name="connsiteX2" fmla="*/ 3887953 w 3887953"/>
              <a:gd name="connsiteY2" fmla="*/ 0 h 3730625"/>
              <a:gd name="connsiteX3" fmla="*/ 3887953 w 3887953"/>
              <a:gd name="connsiteY3" fmla="*/ 3368046 h 3730625"/>
              <a:gd name="connsiteX4" fmla="*/ 3525374 w 3887953"/>
              <a:gd name="connsiteY4" fmla="*/ 3730625 h 3730625"/>
              <a:gd name="connsiteX5" fmla="*/ 1753 w 3887953"/>
              <a:gd name="connsiteY5" fmla="*/ 3730625 h 3730625"/>
              <a:gd name="connsiteX6" fmla="*/ 1753 w 3887953"/>
              <a:gd name="connsiteY6" fmla="*/ 3730625 h 3730625"/>
              <a:gd name="connsiteX7" fmla="*/ 1753 w 3887953"/>
              <a:gd name="connsiteY7" fmla="*/ 362579 h 3730625"/>
              <a:gd name="connsiteX8" fmla="*/ 0 w 3887953"/>
              <a:gd name="connsiteY8" fmla="*/ 0 h 3730625"/>
              <a:gd name="connsiteX0" fmla="*/ 0 w 4097503"/>
              <a:gd name="connsiteY0" fmla="*/ 0 h 3732999"/>
              <a:gd name="connsiteX1" fmla="*/ 4097503 w 4097503"/>
              <a:gd name="connsiteY1" fmla="*/ 2374 h 3732999"/>
              <a:gd name="connsiteX2" fmla="*/ 4097503 w 4097503"/>
              <a:gd name="connsiteY2" fmla="*/ 2374 h 3732999"/>
              <a:gd name="connsiteX3" fmla="*/ 4097503 w 4097503"/>
              <a:gd name="connsiteY3" fmla="*/ 3370420 h 3732999"/>
              <a:gd name="connsiteX4" fmla="*/ 3734924 w 4097503"/>
              <a:gd name="connsiteY4" fmla="*/ 3732999 h 3732999"/>
              <a:gd name="connsiteX5" fmla="*/ 211303 w 4097503"/>
              <a:gd name="connsiteY5" fmla="*/ 3732999 h 3732999"/>
              <a:gd name="connsiteX6" fmla="*/ 211303 w 4097503"/>
              <a:gd name="connsiteY6" fmla="*/ 3732999 h 3732999"/>
              <a:gd name="connsiteX7" fmla="*/ 211303 w 4097503"/>
              <a:gd name="connsiteY7" fmla="*/ 364953 h 3732999"/>
              <a:gd name="connsiteX8" fmla="*/ 0 w 4097503"/>
              <a:gd name="connsiteY8" fmla="*/ 0 h 3732999"/>
              <a:gd name="connsiteX0" fmla="*/ 0 w 4097503"/>
              <a:gd name="connsiteY0" fmla="*/ 0 h 3732999"/>
              <a:gd name="connsiteX1" fmla="*/ 4097503 w 4097503"/>
              <a:gd name="connsiteY1" fmla="*/ 2374 h 3732999"/>
              <a:gd name="connsiteX2" fmla="*/ 4097503 w 4097503"/>
              <a:gd name="connsiteY2" fmla="*/ 2374 h 3732999"/>
              <a:gd name="connsiteX3" fmla="*/ 4097503 w 4097503"/>
              <a:gd name="connsiteY3" fmla="*/ 3370420 h 3732999"/>
              <a:gd name="connsiteX4" fmla="*/ 3734924 w 4097503"/>
              <a:gd name="connsiteY4" fmla="*/ 3732999 h 3732999"/>
              <a:gd name="connsiteX5" fmla="*/ 211303 w 4097503"/>
              <a:gd name="connsiteY5" fmla="*/ 3732999 h 3732999"/>
              <a:gd name="connsiteX6" fmla="*/ 211303 w 4097503"/>
              <a:gd name="connsiteY6" fmla="*/ 3732999 h 3732999"/>
              <a:gd name="connsiteX7" fmla="*/ 211303 w 4097503"/>
              <a:gd name="connsiteY7" fmla="*/ 364953 h 3732999"/>
              <a:gd name="connsiteX8" fmla="*/ 0 w 4097503"/>
              <a:gd name="connsiteY8" fmla="*/ 0 h 3732999"/>
              <a:gd name="connsiteX0" fmla="*/ 0 w 4097503"/>
              <a:gd name="connsiteY0" fmla="*/ 0 h 3732999"/>
              <a:gd name="connsiteX1" fmla="*/ 4097503 w 4097503"/>
              <a:gd name="connsiteY1" fmla="*/ 2374 h 3732999"/>
              <a:gd name="connsiteX2" fmla="*/ 4097503 w 4097503"/>
              <a:gd name="connsiteY2" fmla="*/ 2374 h 3732999"/>
              <a:gd name="connsiteX3" fmla="*/ 4097503 w 4097503"/>
              <a:gd name="connsiteY3" fmla="*/ 3370420 h 3732999"/>
              <a:gd name="connsiteX4" fmla="*/ 3734924 w 4097503"/>
              <a:gd name="connsiteY4" fmla="*/ 3732999 h 3732999"/>
              <a:gd name="connsiteX5" fmla="*/ 211303 w 4097503"/>
              <a:gd name="connsiteY5" fmla="*/ 3732999 h 3732999"/>
              <a:gd name="connsiteX6" fmla="*/ 211303 w 4097503"/>
              <a:gd name="connsiteY6" fmla="*/ 3732999 h 3732999"/>
              <a:gd name="connsiteX7" fmla="*/ 1753 w 4097503"/>
              <a:gd name="connsiteY7" fmla="*/ 374445 h 3732999"/>
              <a:gd name="connsiteX8" fmla="*/ 0 w 4097503"/>
              <a:gd name="connsiteY8" fmla="*/ 0 h 3732999"/>
              <a:gd name="connsiteX0" fmla="*/ 0 w 4097503"/>
              <a:gd name="connsiteY0" fmla="*/ 0 h 3732999"/>
              <a:gd name="connsiteX1" fmla="*/ 4097503 w 4097503"/>
              <a:gd name="connsiteY1" fmla="*/ 2374 h 3732999"/>
              <a:gd name="connsiteX2" fmla="*/ 4097503 w 4097503"/>
              <a:gd name="connsiteY2" fmla="*/ 2374 h 3732999"/>
              <a:gd name="connsiteX3" fmla="*/ 4097503 w 4097503"/>
              <a:gd name="connsiteY3" fmla="*/ 3370420 h 3732999"/>
              <a:gd name="connsiteX4" fmla="*/ 3734924 w 4097503"/>
              <a:gd name="connsiteY4" fmla="*/ 3732999 h 3732999"/>
              <a:gd name="connsiteX5" fmla="*/ 211303 w 4097503"/>
              <a:gd name="connsiteY5" fmla="*/ 3732999 h 3732999"/>
              <a:gd name="connsiteX6" fmla="*/ 211303 w 4097503"/>
              <a:gd name="connsiteY6" fmla="*/ 3732999 h 3732999"/>
              <a:gd name="connsiteX7" fmla="*/ 1753 w 4097503"/>
              <a:gd name="connsiteY7" fmla="*/ 374445 h 3732999"/>
              <a:gd name="connsiteX8" fmla="*/ 0 w 4097503"/>
              <a:gd name="connsiteY8" fmla="*/ 0 h 3732999"/>
              <a:gd name="connsiteX0" fmla="*/ 3009 w 4100512"/>
              <a:gd name="connsiteY0" fmla="*/ 0 h 3732999"/>
              <a:gd name="connsiteX1" fmla="*/ 4100512 w 4100512"/>
              <a:gd name="connsiteY1" fmla="*/ 2374 h 3732999"/>
              <a:gd name="connsiteX2" fmla="*/ 4100512 w 4100512"/>
              <a:gd name="connsiteY2" fmla="*/ 2374 h 3732999"/>
              <a:gd name="connsiteX3" fmla="*/ 4100512 w 4100512"/>
              <a:gd name="connsiteY3" fmla="*/ 3370420 h 3732999"/>
              <a:gd name="connsiteX4" fmla="*/ 3737933 w 4100512"/>
              <a:gd name="connsiteY4" fmla="*/ 3732999 h 3732999"/>
              <a:gd name="connsiteX5" fmla="*/ 214312 w 4100512"/>
              <a:gd name="connsiteY5" fmla="*/ 3732999 h 3732999"/>
              <a:gd name="connsiteX6" fmla="*/ 0 w 4100512"/>
              <a:gd name="connsiteY6" fmla="*/ 3732999 h 3732999"/>
              <a:gd name="connsiteX7" fmla="*/ 4762 w 4100512"/>
              <a:gd name="connsiteY7" fmla="*/ 374445 h 3732999"/>
              <a:gd name="connsiteX8" fmla="*/ 3009 w 4100512"/>
              <a:gd name="connsiteY8" fmla="*/ 0 h 3732999"/>
              <a:gd name="connsiteX0" fmla="*/ 628 w 4100512"/>
              <a:gd name="connsiteY0" fmla="*/ 4746 h 3730625"/>
              <a:gd name="connsiteX1" fmla="*/ 4100512 w 4100512"/>
              <a:gd name="connsiteY1" fmla="*/ 0 h 3730625"/>
              <a:gd name="connsiteX2" fmla="*/ 4100512 w 4100512"/>
              <a:gd name="connsiteY2" fmla="*/ 0 h 3730625"/>
              <a:gd name="connsiteX3" fmla="*/ 4100512 w 4100512"/>
              <a:gd name="connsiteY3" fmla="*/ 3368046 h 3730625"/>
              <a:gd name="connsiteX4" fmla="*/ 3737933 w 4100512"/>
              <a:gd name="connsiteY4" fmla="*/ 3730625 h 3730625"/>
              <a:gd name="connsiteX5" fmla="*/ 214312 w 4100512"/>
              <a:gd name="connsiteY5" fmla="*/ 3730625 h 3730625"/>
              <a:gd name="connsiteX6" fmla="*/ 0 w 4100512"/>
              <a:gd name="connsiteY6" fmla="*/ 3730625 h 3730625"/>
              <a:gd name="connsiteX7" fmla="*/ 4762 w 4100512"/>
              <a:gd name="connsiteY7" fmla="*/ 372071 h 3730625"/>
              <a:gd name="connsiteX8" fmla="*/ 628 w 4100512"/>
              <a:gd name="connsiteY8" fmla="*/ 4746 h 3730625"/>
              <a:gd name="connsiteX0" fmla="*/ 3009 w 4100512"/>
              <a:gd name="connsiteY0" fmla="*/ 0 h 3730626"/>
              <a:gd name="connsiteX1" fmla="*/ 4100512 w 4100512"/>
              <a:gd name="connsiteY1" fmla="*/ 1 h 3730626"/>
              <a:gd name="connsiteX2" fmla="*/ 4100512 w 4100512"/>
              <a:gd name="connsiteY2" fmla="*/ 1 h 3730626"/>
              <a:gd name="connsiteX3" fmla="*/ 4100512 w 4100512"/>
              <a:gd name="connsiteY3" fmla="*/ 3368047 h 3730626"/>
              <a:gd name="connsiteX4" fmla="*/ 3737933 w 4100512"/>
              <a:gd name="connsiteY4" fmla="*/ 3730626 h 3730626"/>
              <a:gd name="connsiteX5" fmla="*/ 214312 w 4100512"/>
              <a:gd name="connsiteY5" fmla="*/ 3730626 h 3730626"/>
              <a:gd name="connsiteX6" fmla="*/ 0 w 4100512"/>
              <a:gd name="connsiteY6" fmla="*/ 3730626 h 3730626"/>
              <a:gd name="connsiteX7" fmla="*/ 4762 w 4100512"/>
              <a:gd name="connsiteY7" fmla="*/ 372072 h 3730626"/>
              <a:gd name="connsiteX8" fmla="*/ 3009 w 4100512"/>
              <a:gd name="connsiteY8" fmla="*/ 0 h 3730626"/>
              <a:gd name="connsiteX0" fmla="*/ 3009 w 4100512"/>
              <a:gd name="connsiteY0" fmla="*/ 0 h 3730626"/>
              <a:gd name="connsiteX1" fmla="*/ 4100512 w 4100512"/>
              <a:gd name="connsiteY1" fmla="*/ 1 h 3730626"/>
              <a:gd name="connsiteX2" fmla="*/ 4100512 w 4100512"/>
              <a:gd name="connsiteY2" fmla="*/ 1 h 3730626"/>
              <a:gd name="connsiteX3" fmla="*/ 4100512 w 4100512"/>
              <a:gd name="connsiteY3" fmla="*/ 3368047 h 3730626"/>
              <a:gd name="connsiteX4" fmla="*/ 3737933 w 4100512"/>
              <a:gd name="connsiteY4" fmla="*/ 3730626 h 3730626"/>
              <a:gd name="connsiteX5" fmla="*/ 214312 w 4100512"/>
              <a:gd name="connsiteY5" fmla="*/ 3730626 h 3730626"/>
              <a:gd name="connsiteX6" fmla="*/ 0 w 4100512"/>
              <a:gd name="connsiteY6" fmla="*/ 3730626 h 3730626"/>
              <a:gd name="connsiteX7" fmla="*/ 4762 w 4100512"/>
              <a:gd name="connsiteY7" fmla="*/ 372072 h 3730626"/>
              <a:gd name="connsiteX8" fmla="*/ 3009 w 4100512"/>
              <a:gd name="connsiteY8" fmla="*/ 0 h 3730626"/>
              <a:gd name="connsiteX0" fmla="*/ 628 w 4100512"/>
              <a:gd name="connsiteY0" fmla="*/ 0 h 3730626"/>
              <a:gd name="connsiteX1" fmla="*/ 4100512 w 4100512"/>
              <a:gd name="connsiteY1" fmla="*/ 1 h 3730626"/>
              <a:gd name="connsiteX2" fmla="*/ 4100512 w 4100512"/>
              <a:gd name="connsiteY2" fmla="*/ 1 h 3730626"/>
              <a:gd name="connsiteX3" fmla="*/ 4100512 w 4100512"/>
              <a:gd name="connsiteY3" fmla="*/ 3368047 h 3730626"/>
              <a:gd name="connsiteX4" fmla="*/ 3737933 w 4100512"/>
              <a:gd name="connsiteY4" fmla="*/ 3730626 h 3730626"/>
              <a:gd name="connsiteX5" fmla="*/ 214312 w 4100512"/>
              <a:gd name="connsiteY5" fmla="*/ 3730626 h 3730626"/>
              <a:gd name="connsiteX6" fmla="*/ 0 w 4100512"/>
              <a:gd name="connsiteY6" fmla="*/ 3730626 h 3730626"/>
              <a:gd name="connsiteX7" fmla="*/ 4762 w 4100512"/>
              <a:gd name="connsiteY7" fmla="*/ 372072 h 3730626"/>
              <a:gd name="connsiteX8" fmla="*/ 628 w 4100512"/>
              <a:gd name="connsiteY8" fmla="*/ 0 h 3730626"/>
              <a:gd name="connsiteX0" fmla="*/ 628 w 4100512"/>
              <a:gd name="connsiteY0" fmla="*/ 0 h 3730626"/>
              <a:gd name="connsiteX1" fmla="*/ 4100512 w 4100512"/>
              <a:gd name="connsiteY1" fmla="*/ 1 h 3730626"/>
              <a:gd name="connsiteX2" fmla="*/ 4100512 w 4100512"/>
              <a:gd name="connsiteY2" fmla="*/ 1 h 3730626"/>
              <a:gd name="connsiteX3" fmla="*/ 4100512 w 4100512"/>
              <a:gd name="connsiteY3" fmla="*/ 3368047 h 3730626"/>
              <a:gd name="connsiteX4" fmla="*/ 3737933 w 4100512"/>
              <a:gd name="connsiteY4" fmla="*/ 3730626 h 3730626"/>
              <a:gd name="connsiteX5" fmla="*/ 214312 w 4100512"/>
              <a:gd name="connsiteY5" fmla="*/ 3730626 h 3730626"/>
              <a:gd name="connsiteX6" fmla="*/ 0 w 4100512"/>
              <a:gd name="connsiteY6" fmla="*/ 3730626 h 3730626"/>
              <a:gd name="connsiteX7" fmla="*/ 2381 w 4100512"/>
              <a:gd name="connsiteY7" fmla="*/ 369699 h 3730626"/>
              <a:gd name="connsiteX8" fmla="*/ 628 w 4100512"/>
              <a:gd name="connsiteY8" fmla="*/ 0 h 3730626"/>
              <a:gd name="connsiteX0" fmla="*/ 311982 w 4411866"/>
              <a:gd name="connsiteY0" fmla="*/ 0 h 3730626"/>
              <a:gd name="connsiteX1" fmla="*/ 4411866 w 4411866"/>
              <a:gd name="connsiteY1" fmla="*/ 1 h 3730626"/>
              <a:gd name="connsiteX2" fmla="*/ 4411866 w 4411866"/>
              <a:gd name="connsiteY2" fmla="*/ 1 h 3730626"/>
              <a:gd name="connsiteX3" fmla="*/ 4411866 w 4411866"/>
              <a:gd name="connsiteY3" fmla="*/ 3368047 h 3730626"/>
              <a:gd name="connsiteX4" fmla="*/ 4049287 w 4411866"/>
              <a:gd name="connsiteY4" fmla="*/ 3730626 h 3730626"/>
              <a:gd name="connsiteX5" fmla="*/ 525666 w 4411866"/>
              <a:gd name="connsiteY5" fmla="*/ 3730626 h 3730626"/>
              <a:gd name="connsiteX6" fmla="*/ 311354 w 4411866"/>
              <a:gd name="connsiteY6" fmla="*/ 3730626 h 3730626"/>
              <a:gd name="connsiteX7" fmla="*/ 311982 w 4411866"/>
              <a:gd name="connsiteY7" fmla="*/ 0 h 3730626"/>
              <a:gd name="connsiteX0" fmla="*/ 16365 w 4116249"/>
              <a:gd name="connsiteY0" fmla="*/ 0 h 3730626"/>
              <a:gd name="connsiteX1" fmla="*/ 4116249 w 4116249"/>
              <a:gd name="connsiteY1" fmla="*/ 1 h 3730626"/>
              <a:gd name="connsiteX2" fmla="*/ 4116249 w 4116249"/>
              <a:gd name="connsiteY2" fmla="*/ 1 h 3730626"/>
              <a:gd name="connsiteX3" fmla="*/ 4116249 w 4116249"/>
              <a:gd name="connsiteY3" fmla="*/ 3368047 h 3730626"/>
              <a:gd name="connsiteX4" fmla="*/ 3753670 w 4116249"/>
              <a:gd name="connsiteY4" fmla="*/ 3730626 h 3730626"/>
              <a:gd name="connsiteX5" fmla="*/ 230049 w 4116249"/>
              <a:gd name="connsiteY5" fmla="*/ 3730626 h 3730626"/>
              <a:gd name="connsiteX6" fmla="*/ 15737 w 4116249"/>
              <a:gd name="connsiteY6" fmla="*/ 3730626 h 3730626"/>
              <a:gd name="connsiteX7" fmla="*/ 16365 w 4116249"/>
              <a:gd name="connsiteY7" fmla="*/ 0 h 3730626"/>
              <a:gd name="connsiteX0" fmla="*/ 628 w 4100512"/>
              <a:gd name="connsiteY0" fmla="*/ 0 h 3730626"/>
              <a:gd name="connsiteX1" fmla="*/ 4100512 w 4100512"/>
              <a:gd name="connsiteY1" fmla="*/ 1 h 3730626"/>
              <a:gd name="connsiteX2" fmla="*/ 4100512 w 4100512"/>
              <a:gd name="connsiteY2" fmla="*/ 1 h 3730626"/>
              <a:gd name="connsiteX3" fmla="*/ 4100512 w 4100512"/>
              <a:gd name="connsiteY3" fmla="*/ 3368047 h 3730626"/>
              <a:gd name="connsiteX4" fmla="*/ 3737933 w 4100512"/>
              <a:gd name="connsiteY4" fmla="*/ 3730626 h 3730626"/>
              <a:gd name="connsiteX5" fmla="*/ 214312 w 4100512"/>
              <a:gd name="connsiteY5" fmla="*/ 3730626 h 3730626"/>
              <a:gd name="connsiteX6" fmla="*/ 0 w 4100512"/>
              <a:gd name="connsiteY6" fmla="*/ 3730626 h 3730626"/>
              <a:gd name="connsiteX7" fmla="*/ 628 w 4100512"/>
              <a:gd name="connsiteY7" fmla="*/ 0 h 3730626"/>
              <a:gd name="connsiteX0" fmla="*/ 628 w 4100512"/>
              <a:gd name="connsiteY0" fmla="*/ 0 h 3730626"/>
              <a:gd name="connsiteX1" fmla="*/ 4100512 w 4100512"/>
              <a:gd name="connsiteY1" fmla="*/ 1 h 3730626"/>
              <a:gd name="connsiteX2" fmla="*/ 4100512 w 4100512"/>
              <a:gd name="connsiteY2" fmla="*/ 1 h 3730626"/>
              <a:gd name="connsiteX3" fmla="*/ 4100512 w 4100512"/>
              <a:gd name="connsiteY3" fmla="*/ 3368047 h 3730626"/>
              <a:gd name="connsiteX4" fmla="*/ 3737933 w 4100512"/>
              <a:gd name="connsiteY4" fmla="*/ 3730626 h 3730626"/>
              <a:gd name="connsiteX5" fmla="*/ 0 w 4100512"/>
              <a:gd name="connsiteY5" fmla="*/ 3730626 h 3730626"/>
              <a:gd name="connsiteX6" fmla="*/ 628 w 4100512"/>
              <a:gd name="connsiteY6" fmla="*/ 0 h 3730626"/>
              <a:gd name="connsiteX0" fmla="*/ 628 w 4100512"/>
              <a:gd name="connsiteY0" fmla="*/ 0 h 3730626"/>
              <a:gd name="connsiteX1" fmla="*/ 4100512 w 4100512"/>
              <a:gd name="connsiteY1" fmla="*/ 1 h 3730626"/>
              <a:gd name="connsiteX2" fmla="*/ 4100512 w 4100512"/>
              <a:gd name="connsiteY2" fmla="*/ 1 h 3730626"/>
              <a:gd name="connsiteX3" fmla="*/ 4100512 w 4100512"/>
              <a:gd name="connsiteY3" fmla="*/ 3368047 h 3730626"/>
              <a:gd name="connsiteX4" fmla="*/ 3687927 w 4100512"/>
              <a:gd name="connsiteY4" fmla="*/ 3728253 h 3730626"/>
              <a:gd name="connsiteX5" fmla="*/ 0 w 4100512"/>
              <a:gd name="connsiteY5" fmla="*/ 3730626 h 3730626"/>
              <a:gd name="connsiteX6" fmla="*/ 628 w 4100512"/>
              <a:gd name="connsiteY6" fmla="*/ 0 h 3730626"/>
              <a:gd name="connsiteX0" fmla="*/ 628 w 4100512"/>
              <a:gd name="connsiteY0" fmla="*/ 0 h 3730626"/>
              <a:gd name="connsiteX1" fmla="*/ 4100512 w 4100512"/>
              <a:gd name="connsiteY1" fmla="*/ 1 h 3730626"/>
              <a:gd name="connsiteX2" fmla="*/ 4100512 w 4100512"/>
              <a:gd name="connsiteY2" fmla="*/ 1 h 3730626"/>
              <a:gd name="connsiteX3" fmla="*/ 4100512 w 4100512"/>
              <a:gd name="connsiteY3" fmla="*/ 3349062 h 3730626"/>
              <a:gd name="connsiteX4" fmla="*/ 3687927 w 4100512"/>
              <a:gd name="connsiteY4" fmla="*/ 3728253 h 3730626"/>
              <a:gd name="connsiteX5" fmla="*/ 0 w 4100512"/>
              <a:gd name="connsiteY5" fmla="*/ 3730626 h 3730626"/>
              <a:gd name="connsiteX6" fmla="*/ 628 w 4100512"/>
              <a:gd name="connsiteY6" fmla="*/ 0 h 3730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00512" h="3730626">
                <a:moveTo>
                  <a:pt x="628" y="0"/>
                </a:moveTo>
                <a:lnTo>
                  <a:pt x="4100512" y="1"/>
                </a:lnTo>
                <a:lnTo>
                  <a:pt x="4100512" y="1"/>
                </a:lnTo>
                <a:lnTo>
                  <a:pt x="4100512" y="3349062"/>
                </a:lnTo>
                <a:cubicBezTo>
                  <a:pt x="4100512" y="3549309"/>
                  <a:pt x="3888174" y="3728253"/>
                  <a:pt x="3687927" y="3728253"/>
                </a:cubicBezTo>
                <a:lnTo>
                  <a:pt x="0" y="3730626"/>
                </a:lnTo>
                <a:cubicBezTo>
                  <a:pt x="209" y="2487084"/>
                  <a:pt x="419" y="1243542"/>
                  <a:pt x="628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66700" indent="-266700">
              <a:buNone/>
              <a:defRPr lang="nl-NL" sz="1000" dirty="0"/>
            </a:lvl1pPr>
          </a:lstStyle>
          <a:p>
            <a:pPr marL="0" lvl="0" indent="0"/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787" y="594779"/>
            <a:ext cx="8094138" cy="461665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nl-NL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" y="1160145"/>
            <a:ext cx="4571999" cy="3368993"/>
          </a:xfrm>
          <a:solidFill>
            <a:schemeClr val="accent3"/>
          </a:solidFill>
        </p:spPr>
        <p:txBody>
          <a:bodyPr lIns="666000" tIns="180000" rIns="180000" bIns="180000" anchor="ctr" anchorCtr="0"/>
          <a:lstStyle>
            <a:lvl1pPr>
              <a:defRPr sz="1600">
                <a:solidFill>
                  <a:schemeClr val="tx2"/>
                </a:solidFill>
              </a:defRPr>
            </a:lvl1pPr>
            <a:lvl2pPr>
              <a:defRPr sz="16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l-NL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>
                <a:solidFill>
                  <a:srgbClr val="004D7D"/>
                </a:solidFill>
              </a:rPr>
              <a:t>© Royal NLR 2022</a:t>
            </a:r>
            <a:endParaRPr lang="nl-NL" dirty="0">
              <a:solidFill>
                <a:srgbClr val="004D7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EBE98-414E-493A-9124-68D86CEA4F8A}" type="slidenum">
              <a:rPr lang="nl-NL" smtClean="0">
                <a:solidFill>
                  <a:srgbClr val="004D7D"/>
                </a:solidFill>
              </a:rPr>
              <a:pPr/>
              <a:t>‹#›</a:t>
            </a:fld>
            <a:endParaRPr lang="nl-NL" dirty="0">
              <a:solidFill>
                <a:srgbClr val="004D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531681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idx="17"/>
          </p:nvPr>
        </p:nvSpPr>
        <p:spPr>
          <a:xfrm>
            <a:off x="681054" y="2846479"/>
            <a:ext cx="7989871" cy="1682659"/>
          </a:xfrm>
          <a:custGeom>
            <a:avLst/>
            <a:gdLst>
              <a:gd name="connsiteX0" fmla="*/ 260812 w 7989871"/>
              <a:gd name="connsiteY0" fmla="*/ 0 h 1869621"/>
              <a:gd name="connsiteX1" fmla="*/ 7989871 w 7989871"/>
              <a:gd name="connsiteY1" fmla="*/ 0 h 1869621"/>
              <a:gd name="connsiteX2" fmla="*/ 7989871 w 7989871"/>
              <a:gd name="connsiteY2" fmla="*/ 0 h 1869621"/>
              <a:gd name="connsiteX3" fmla="*/ 7989871 w 7989871"/>
              <a:gd name="connsiteY3" fmla="*/ 1608809 h 1869621"/>
              <a:gd name="connsiteX4" fmla="*/ 7729059 w 7989871"/>
              <a:gd name="connsiteY4" fmla="*/ 1869621 h 1869621"/>
              <a:gd name="connsiteX5" fmla="*/ 0 w 7989871"/>
              <a:gd name="connsiteY5" fmla="*/ 1869621 h 1869621"/>
              <a:gd name="connsiteX6" fmla="*/ 0 w 7989871"/>
              <a:gd name="connsiteY6" fmla="*/ 1869621 h 1869621"/>
              <a:gd name="connsiteX7" fmla="*/ 0 w 7989871"/>
              <a:gd name="connsiteY7" fmla="*/ 260812 h 1869621"/>
              <a:gd name="connsiteX8" fmla="*/ 260812 w 7989871"/>
              <a:gd name="connsiteY8" fmla="*/ 0 h 1869621"/>
              <a:gd name="connsiteX0" fmla="*/ 64975 w 8051209"/>
              <a:gd name="connsiteY0" fmla="*/ 0 h 1869621"/>
              <a:gd name="connsiteX1" fmla="*/ 8051209 w 8051209"/>
              <a:gd name="connsiteY1" fmla="*/ 0 h 1869621"/>
              <a:gd name="connsiteX2" fmla="*/ 8051209 w 8051209"/>
              <a:gd name="connsiteY2" fmla="*/ 0 h 1869621"/>
              <a:gd name="connsiteX3" fmla="*/ 8051209 w 8051209"/>
              <a:gd name="connsiteY3" fmla="*/ 1608809 h 1869621"/>
              <a:gd name="connsiteX4" fmla="*/ 7790397 w 8051209"/>
              <a:gd name="connsiteY4" fmla="*/ 1869621 h 1869621"/>
              <a:gd name="connsiteX5" fmla="*/ 61338 w 8051209"/>
              <a:gd name="connsiteY5" fmla="*/ 1869621 h 1869621"/>
              <a:gd name="connsiteX6" fmla="*/ 61338 w 8051209"/>
              <a:gd name="connsiteY6" fmla="*/ 1869621 h 1869621"/>
              <a:gd name="connsiteX7" fmla="*/ 61338 w 8051209"/>
              <a:gd name="connsiteY7" fmla="*/ 260812 h 1869621"/>
              <a:gd name="connsiteX8" fmla="*/ 64975 w 8051209"/>
              <a:gd name="connsiteY8" fmla="*/ 0 h 1869621"/>
              <a:gd name="connsiteX0" fmla="*/ 3637 w 7989871"/>
              <a:gd name="connsiteY0" fmla="*/ 0 h 1869621"/>
              <a:gd name="connsiteX1" fmla="*/ 7989871 w 7989871"/>
              <a:gd name="connsiteY1" fmla="*/ 0 h 1869621"/>
              <a:gd name="connsiteX2" fmla="*/ 7989871 w 7989871"/>
              <a:gd name="connsiteY2" fmla="*/ 0 h 1869621"/>
              <a:gd name="connsiteX3" fmla="*/ 7989871 w 7989871"/>
              <a:gd name="connsiteY3" fmla="*/ 1608809 h 1869621"/>
              <a:gd name="connsiteX4" fmla="*/ 7729059 w 7989871"/>
              <a:gd name="connsiteY4" fmla="*/ 1869621 h 1869621"/>
              <a:gd name="connsiteX5" fmla="*/ 0 w 7989871"/>
              <a:gd name="connsiteY5" fmla="*/ 1869621 h 1869621"/>
              <a:gd name="connsiteX6" fmla="*/ 0 w 7989871"/>
              <a:gd name="connsiteY6" fmla="*/ 1869621 h 1869621"/>
              <a:gd name="connsiteX7" fmla="*/ 0 w 7989871"/>
              <a:gd name="connsiteY7" fmla="*/ 260812 h 1869621"/>
              <a:gd name="connsiteX8" fmla="*/ 3637 w 7989871"/>
              <a:gd name="connsiteY8" fmla="*/ 0 h 1869621"/>
              <a:gd name="connsiteX0" fmla="*/ 1338 w 7989953"/>
              <a:gd name="connsiteY0" fmla="*/ 0 h 1869621"/>
              <a:gd name="connsiteX1" fmla="*/ 7989953 w 7989953"/>
              <a:gd name="connsiteY1" fmla="*/ 0 h 1869621"/>
              <a:gd name="connsiteX2" fmla="*/ 7989953 w 7989953"/>
              <a:gd name="connsiteY2" fmla="*/ 0 h 1869621"/>
              <a:gd name="connsiteX3" fmla="*/ 7989953 w 7989953"/>
              <a:gd name="connsiteY3" fmla="*/ 1608809 h 1869621"/>
              <a:gd name="connsiteX4" fmla="*/ 7729141 w 7989953"/>
              <a:gd name="connsiteY4" fmla="*/ 1869621 h 1869621"/>
              <a:gd name="connsiteX5" fmla="*/ 82 w 7989953"/>
              <a:gd name="connsiteY5" fmla="*/ 1869621 h 1869621"/>
              <a:gd name="connsiteX6" fmla="*/ 82 w 7989953"/>
              <a:gd name="connsiteY6" fmla="*/ 1869621 h 1869621"/>
              <a:gd name="connsiteX7" fmla="*/ 82 w 7989953"/>
              <a:gd name="connsiteY7" fmla="*/ 260812 h 1869621"/>
              <a:gd name="connsiteX8" fmla="*/ 1338 w 7989953"/>
              <a:gd name="connsiteY8" fmla="*/ 0 h 1869621"/>
              <a:gd name="connsiteX0" fmla="*/ 1256 w 7989871"/>
              <a:gd name="connsiteY0" fmla="*/ 0 h 1869621"/>
              <a:gd name="connsiteX1" fmla="*/ 7989871 w 7989871"/>
              <a:gd name="connsiteY1" fmla="*/ 0 h 1869621"/>
              <a:gd name="connsiteX2" fmla="*/ 7989871 w 7989871"/>
              <a:gd name="connsiteY2" fmla="*/ 0 h 1869621"/>
              <a:gd name="connsiteX3" fmla="*/ 7989871 w 7989871"/>
              <a:gd name="connsiteY3" fmla="*/ 1608809 h 1869621"/>
              <a:gd name="connsiteX4" fmla="*/ 7729059 w 7989871"/>
              <a:gd name="connsiteY4" fmla="*/ 1869621 h 1869621"/>
              <a:gd name="connsiteX5" fmla="*/ 0 w 7989871"/>
              <a:gd name="connsiteY5" fmla="*/ 1869621 h 1869621"/>
              <a:gd name="connsiteX6" fmla="*/ 0 w 7989871"/>
              <a:gd name="connsiteY6" fmla="*/ 1869621 h 1869621"/>
              <a:gd name="connsiteX7" fmla="*/ 1256 w 7989871"/>
              <a:gd name="connsiteY7" fmla="*/ 0 h 1869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989871" h="1869621">
                <a:moveTo>
                  <a:pt x="1256" y="0"/>
                </a:moveTo>
                <a:lnTo>
                  <a:pt x="7989871" y="0"/>
                </a:lnTo>
                <a:lnTo>
                  <a:pt x="7989871" y="0"/>
                </a:lnTo>
                <a:lnTo>
                  <a:pt x="7989871" y="1608809"/>
                </a:lnTo>
                <a:cubicBezTo>
                  <a:pt x="7989871" y="1752851"/>
                  <a:pt x="7873101" y="1869621"/>
                  <a:pt x="7729059" y="1869621"/>
                </a:cubicBezTo>
                <a:lnTo>
                  <a:pt x="0" y="1869621"/>
                </a:lnTo>
                <a:lnTo>
                  <a:pt x="0" y="1869621"/>
                </a:lnTo>
                <a:cubicBezTo>
                  <a:pt x="419" y="1246414"/>
                  <a:pt x="837" y="623207"/>
                  <a:pt x="1256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66700" indent="-266700">
              <a:buNone/>
              <a:defRPr lang="nl-NL" sz="1000" dirty="0"/>
            </a:lvl1pPr>
          </a:lstStyle>
          <a:p>
            <a:pPr marL="0" lvl="0" indent="0"/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787" y="594779"/>
            <a:ext cx="8094138" cy="461665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nl-NL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039" y="1160146"/>
            <a:ext cx="7989887" cy="1697354"/>
          </a:xfrm>
          <a:solidFill>
            <a:schemeClr val="accent3"/>
          </a:solidFill>
        </p:spPr>
        <p:txBody>
          <a:bodyPr lIns="252000" tIns="180000" rIns="252000" bIns="180000" anchor="t" anchorCtr="0"/>
          <a:lstStyle>
            <a:lvl1pPr>
              <a:defRPr sz="1600">
                <a:solidFill>
                  <a:schemeClr val="tx2"/>
                </a:solidFill>
              </a:defRPr>
            </a:lvl1pPr>
            <a:lvl2pPr>
              <a:defRPr sz="16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l-NL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>
                <a:solidFill>
                  <a:srgbClr val="004D7D"/>
                </a:solidFill>
              </a:rPr>
              <a:t>© Royal NLR 2022</a:t>
            </a:r>
            <a:endParaRPr lang="nl-NL" dirty="0">
              <a:solidFill>
                <a:srgbClr val="004D7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EBE98-414E-493A-9124-68D86CEA4F8A}" type="slidenum">
              <a:rPr lang="nl-NL" smtClean="0">
                <a:solidFill>
                  <a:srgbClr val="004D7D"/>
                </a:solidFill>
              </a:rPr>
              <a:pPr/>
              <a:t>‹#›</a:t>
            </a:fld>
            <a:endParaRPr lang="nl-NL" dirty="0">
              <a:solidFill>
                <a:srgbClr val="004D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810181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Picture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gray">
          <a:xfrm>
            <a:off x="1" y="1160145"/>
            <a:ext cx="4572000" cy="3368993"/>
          </a:xfrm>
          <a:prstGeom prst="rect">
            <a:avLst/>
          </a:prstGeom>
          <a:solidFill>
            <a:schemeClr val="accent3"/>
          </a:solidFill>
          <a:ln w="9525">
            <a:noFill/>
            <a:prstDash val="sysDot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000" dirty="0">
              <a:solidFill>
                <a:schemeClr val="accent4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787" y="594779"/>
            <a:ext cx="8094138" cy="461665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nl-NL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" y="1160145"/>
            <a:ext cx="4571999" cy="3368993"/>
          </a:xfrm>
          <a:noFill/>
        </p:spPr>
        <p:txBody>
          <a:bodyPr lIns="666000" tIns="180000" rIns="180000" bIns="180000" anchor="ctr" anchorCtr="0"/>
          <a:lstStyle>
            <a:lvl1pPr>
              <a:defRPr sz="1600">
                <a:solidFill>
                  <a:schemeClr val="tx2"/>
                </a:solidFill>
              </a:defRPr>
            </a:lvl1pPr>
            <a:lvl2pPr>
              <a:defRPr sz="16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l-NL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>
                <a:solidFill>
                  <a:srgbClr val="004D7D"/>
                </a:solidFill>
              </a:rPr>
              <a:t>© Royal NLR 2022</a:t>
            </a:r>
            <a:endParaRPr lang="nl-NL" dirty="0">
              <a:solidFill>
                <a:srgbClr val="004D7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EBE98-414E-493A-9124-68D86CEA4F8A}" type="slidenum">
              <a:rPr lang="nl-NL" smtClean="0">
                <a:solidFill>
                  <a:srgbClr val="004D7D"/>
                </a:solidFill>
              </a:rPr>
              <a:pPr/>
              <a:t>‹#›</a:t>
            </a:fld>
            <a:endParaRPr lang="nl-NL" dirty="0">
              <a:solidFill>
                <a:srgbClr val="004D7D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gray">
          <a:xfrm>
            <a:off x="4572001" y="1166677"/>
            <a:ext cx="4098925" cy="3353400"/>
          </a:xfrm>
          <a:custGeom>
            <a:avLst/>
            <a:gdLst/>
            <a:ahLst/>
            <a:cxnLst/>
            <a:rect l="l" t="t" r="r" b="b"/>
            <a:pathLst>
              <a:path w="4098925" h="3718260">
                <a:moveTo>
                  <a:pt x="0" y="0"/>
                </a:moveTo>
                <a:lnTo>
                  <a:pt x="4098925" y="0"/>
                </a:lnTo>
                <a:lnTo>
                  <a:pt x="4098925" y="3298268"/>
                </a:lnTo>
                <a:cubicBezTo>
                  <a:pt x="4098925" y="3530223"/>
                  <a:pt x="3910888" y="3718260"/>
                  <a:pt x="3678933" y="3718260"/>
                </a:cubicBezTo>
                <a:lnTo>
                  <a:pt x="0" y="3718260"/>
                </a:lnTo>
                <a:lnTo>
                  <a:pt x="0" y="1809404"/>
                </a:lnTo>
                <a:lnTo>
                  <a:pt x="0" y="393339"/>
                </a:lnTo>
                <a:close/>
              </a:path>
            </a:pathLst>
          </a:custGeom>
          <a:noFill/>
          <a:ln w="19050">
            <a:solidFill>
              <a:schemeClr val="accent3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12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784726" y="1335062"/>
            <a:ext cx="3673474" cy="3020587"/>
          </a:xfrm>
        </p:spPr>
        <p:txBody>
          <a:bodyPr/>
          <a:lstStyle>
            <a:lvl1pPr marL="0" indent="0">
              <a:buFontTx/>
              <a:buNone/>
              <a:defRPr sz="1000"/>
            </a:lvl1pPr>
            <a:lvl2pPr marL="266700" indent="0">
              <a:buFontTx/>
              <a:buNone/>
              <a:defRPr sz="1800"/>
            </a:lvl2pPr>
            <a:lvl3pPr marL="539750" indent="0">
              <a:buFontTx/>
              <a:buNone/>
              <a:defRPr sz="1800"/>
            </a:lvl3pPr>
            <a:lvl4pPr marL="806450" indent="0">
              <a:buFontTx/>
              <a:buNone/>
              <a:defRPr sz="1800"/>
            </a:lvl4pPr>
            <a:lvl5pPr marL="1073150" indent="0">
              <a:buFontTx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Picture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47347616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Corporate">
    <p:bg bwMode="gray">
      <p:bgPr>
        <a:blipFill dpi="0" rotWithShape="1">
          <a:blip r:embed="rId2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 userDrawn="1"/>
        </p:nvSpPr>
        <p:spPr bwMode="gray">
          <a:xfrm>
            <a:off x="540691" y="759409"/>
            <a:ext cx="666681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>
                <a:solidFill>
                  <a:schemeClr val="bg1"/>
                </a:solidFill>
                <a:ea typeface="+mj-ea"/>
                <a:cs typeface="+mj-cs"/>
              </a:rPr>
              <a:t>Bijzonder betrokken</a:t>
            </a:r>
            <a:br>
              <a:rPr lang="nl-NL" sz="4000" dirty="0">
                <a:solidFill>
                  <a:schemeClr val="bg1"/>
                </a:solidFill>
                <a:ea typeface="+mj-ea"/>
                <a:cs typeface="+mj-cs"/>
              </a:rPr>
            </a:br>
            <a:r>
              <a:rPr lang="nl-NL" sz="1800" kern="1200" spc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Koninklijk </a:t>
            </a:r>
            <a:r>
              <a:rPr lang="nl-NL" spc="0" dirty="0">
                <a:solidFill>
                  <a:schemeClr val="bg1"/>
                </a:solidFill>
                <a:ea typeface="+mj-ea"/>
                <a:cs typeface="+mj-cs"/>
              </a:rPr>
              <a:t>Nederlands Lucht- en Ruimtevaartcentrum</a:t>
            </a:r>
            <a:endParaRPr lang="nl-NL" spc="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 bwMode="gray">
          <a:xfrm>
            <a:off x="577800" y="3575272"/>
            <a:ext cx="2002443" cy="1046426"/>
          </a:xfrm>
          <a:prstGeom prst="rect">
            <a:avLst/>
          </a:prstGeom>
          <a:noFill/>
        </p:spPr>
        <p:txBody>
          <a:bodyPr wrap="none" lIns="91426" tIns="45713" rIns="91426" bIns="45713" rtlCol="0">
            <a:spAutoFit/>
          </a:bodyPr>
          <a:lstStyle/>
          <a:p>
            <a:pPr defTabSz="914260">
              <a:lnSpc>
                <a:spcPct val="100000"/>
              </a:lnSpc>
            </a:pPr>
            <a:r>
              <a:rPr lang="en-GB" sz="1200" b="1" noProof="0" dirty="0">
                <a:solidFill>
                  <a:srgbClr val="004D7D"/>
                </a:solidFill>
              </a:rPr>
              <a:t>NLR Amsterdam</a:t>
            </a:r>
          </a:p>
          <a:p>
            <a:pPr defTabSz="914260">
              <a:lnSpc>
                <a:spcPct val="100000"/>
              </a:lnSpc>
            </a:pPr>
            <a:r>
              <a:rPr lang="en-GB" sz="1000" b="1" noProof="0" dirty="0">
                <a:solidFill>
                  <a:srgbClr val="004D7D"/>
                </a:solidFill>
              </a:rPr>
              <a:t>Anthony Fokkerweg 2</a:t>
            </a:r>
          </a:p>
          <a:p>
            <a:pPr defTabSz="914260">
              <a:lnSpc>
                <a:spcPct val="100000"/>
              </a:lnSpc>
            </a:pPr>
            <a:r>
              <a:rPr lang="en-GB" sz="1000" b="1" noProof="0" dirty="0">
                <a:solidFill>
                  <a:srgbClr val="004D7D"/>
                </a:solidFill>
              </a:rPr>
              <a:t>1059 CM Amsterdam</a:t>
            </a:r>
          </a:p>
          <a:p>
            <a:pPr defTabSz="914260">
              <a:lnSpc>
                <a:spcPct val="100000"/>
              </a:lnSpc>
            </a:pPr>
            <a:endParaRPr lang="en-GB" sz="1000" b="1" noProof="0" dirty="0">
              <a:solidFill>
                <a:srgbClr val="004D7D"/>
              </a:solidFill>
            </a:endParaRPr>
          </a:p>
          <a:p>
            <a:pPr defTabSz="914260">
              <a:lnSpc>
                <a:spcPct val="100000"/>
              </a:lnSpc>
            </a:pPr>
            <a:r>
              <a:rPr lang="en-GB" sz="1000" b="1" noProof="0" dirty="0">
                <a:solidFill>
                  <a:srgbClr val="19AEE9"/>
                </a:solidFill>
              </a:rPr>
              <a:t>t ) </a:t>
            </a:r>
            <a:r>
              <a:rPr lang="en-GB" sz="1000" b="1" noProof="0" dirty="0">
                <a:solidFill>
                  <a:srgbClr val="004D7D"/>
                </a:solidFill>
              </a:rPr>
              <a:t>+31 88 511 31 13  </a:t>
            </a:r>
          </a:p>
          <a:p>
            <a:pPr defTabSz="914260">
              <a:lnSpc>
                <a:spcPct val="100000"/>
              </a:lnSpc>
            </a:pPr>
            <a:r>
              <a:rPr lang="en-GB" sz="1000" b="1" noProof="0" dirty="0">
                <a:solidFill>
                  <a:srgbClr val="19AEE9"/>
                </a:solidFill>
              </a:rPr>
              <a:t>e ) </a:t>
            </a:r>
            <a:r>
              <a:rPr lang="en-GB" sz="1000" b="1" noProof="0" dirty="0">
                <a:solidFill>
                  <a:srgbClr val="004D7D"/>
                </a:solidFill>
              </a:rPr>
              <a:t>info@nlr.nl  </a:t>
            </a:r>
            <a:r>
              <a:rPr lang="en-GB" sz="1000" b="1" noProof="0" dirty="0">
                <a:solidFill>
                  <a:srgbClr val="19AEE9"/>
                </a:solidFill>
              </a:rPr>
              <a:t>i ) </a:t>
            </a:r>
            <a:r>
              <a:rPr lang="en-GB" sz="1000" b="1" noProof="0" dirty="0">
                <a:solidFill>
                  <a:srgbClr val="004D7D"/>
                </a:solidFill>
              </a:rPr>
              <a:t>www.nlr.nl</a:t>
            </a:r>
          </a:p>
        </p:txBody>
      </p:sp>
      <p:sp>
        <p:nvSpPr>
          <p:cNvPr id="10" name="TextBox 9"/>
          <p:cNvSpPr txBox="1"/>
          <p:nvPr userDrawn="1"/>
        </p:nvSpPr>
        <p:spPr bwMode="gray">
          <a:xfrm>
            <a:off x="3002710" y="3575272"/>
            <a:ext cx="2002443" cy="1046426"/>
          </a:xfrm>
          <a:prstGeom prst="rect">
            <a:avLst/>
          </a:prstGeom>
          <a:noFill/>
        </p:spPr>
        <p:txBody>
          <a:bodyPr wrap="none" lIns="91426" tIns="45713" rIns="91426" bIns="45713" rtlCol="0">
            <a:spAutoFit/>
          </a:bodyPr>
          <a:lstStyle/>
          <a:p>
            <a:pPr defTabSz="914260">
              <a:lnSpc>
                <a:spcPct val="100000"/>
              </a:lnSpc>
            </a:pPr>
            <a:r>
              <a:rPr lang="en-GB" sz="1200" b="1" noProof="0" dirty="0">
                <a:solidFill>
                  <a:srgbClr val="004D7D"/>
                </a:solidFill>
              </a:rPr>
              <a:t>NLR Marknesse</a:t>
            </a:r>
          </a:p>
          <a:p>
            <a:pPr defTabSz="914260">
              <a:lnSpc>
                <a:spcPct val="100000"/>
              </a:lnSpc>
            </a:pPr>
            <a:r>
              <a:rPr lang="en-GB" sz="1000" b="1" noProof="0" dirty="0">
                <a:solidFill>
                  <a:srgbClr val="004D7D"/>
                </a:solidFill>
              </a:rPr>
              <a:t>Voorsterweg 31</a:t>
            </a:r>
          </a:p>
          <a:p>
            <a:pPr defTabSz="914260">
              <a:lnSpc>
                <a:spcPct val="100000"/>
              </a:lnSpc>
            </a:pPr>
            <a:r>
              <a:rPr lang="en-GB" sz="1000" b="1" noProof="0" dirty="0">
                <a:solidFill>
                  <a:srgbClr val="004D7D"/>
                </a:solidFill>
              </a:rPr>
              <a:t>8316 PR </a:t>
            </a:r>
            <a:r>
              <a:rPr lang="en-GB" sz="1000" b="1" noProof="0" dirty="0" err="1">
                <a:solidFill>
                  <a:srgbClr val="004D7D"/>
                </a:solidFill>
              </a:rPr>
              <a:t>Marknesse</a:t>
            </a:r>
            <a:endParaRPr lang="en-GB" sz="1000" b="1" noProof="0" dirty="0">
              <a:solidFill>
                <a:srgbClr val="004D7D"/>
              </a:solidFill>
            </a:endParaRPr>
          </a:p>
          <a:p>
            <a:pPr defTabSz="914260">
              <a:lnSpc>
                <a:spcPct val="100000"/>
              </a:lnSpc>
            </a:pPr>
            <a:endParaRPr lang="en-GB" sz="1000" b="1" noProof="0" dirty="0">
              <a:solidFill>
                <a:srgbClr val="004D7D"/>
              </a:solidFill>
            </a:endParaRPr>
          </a:p>
          <a:p>
            <a:pPr defTabSz="914260">
              <a:lnSpc>
                <a:spcPct val="100000"/>
              </a:lnSpc>
            </a:pPr>
            <a:r>
              <a:rPr lang="en-GB" sz="1000" b="1" noProof="0" dirty="0">
                <a:solidFill>
                  <a:srgbClr val="19AEE9"/>
                </a:solidFill>
              </a:rPr>
              <a:t>t ) </a:t>
            </a:r>
            <a:r>
              <a:rPr lang="en-GB" sz="1000" b="1" noProof="0" dirty="0">
                <a:solidFill>
                  <a:srgbClr val="004D7D"/>
                </a:solidFill>
              </a:rPr>
              <a:t>+31 88 511 44 44  </a:t>
            </a:r>
          </a:p>
          <a:p>
            <a:pPr defTabSz="914260">
              <a:lnSpc>
                <a:spcPct val="100000"/>
              </a:lnSpc>
            </a:pPr>
            <a:r>
              <a:rPr lang="en-GB" sz="1000" b="1" noProof="0" dirty="0">
                <a:solidFill>
                  <a:srgbClr val="19AEE9"/>
                </a:solidFill>
              </a:rPr>
              <a:t>e ) </a:t>
            </a:r>
            <a:r>
              <a:rPr lang="en-GB" sz="1000" b="1" noProof="0" dirty="0">
                <a:solidFill>
                  <a:srgbClr val="004D7D"/>
                </a:solidFill>
              </a:rPr>
              <a:t>info@nlr.nl  </a:t>
            </a:r>
            <a:r>
              <a:rPr lang="en-GB" sz="1000" b="1" noProof="0" dirty="0">
                <a:solidFill>
                  <a:srgbClr val="19AEE9"/>
                </a:solidFill>
              </a:rPr>
              <a:t>i ) </a:t>
            </a:r>
            <a:r>
              <a:rPr lang="en-GB" sz="1000" b="1" noProof="0" dirty="0">
                <a:solidFill>
                  <a:srgbClr val="004D7D"/>
                </a:solidFill>
              </a:rPr>
              <a:t>www.nlr.nl</a:t>
            </a:r>
          </a:p>
        </p:txBody>
      </p:sp>
      <p:cxnSp>
        <p:nvCxnSpPr>
          <p:cNvPr id="11" name="Straight Connector 10"/>
          <p:cNvCxnSpPr/>
          <p:nvPr userDrawn="1"/>
        </p:nvCxnSpPr>
        <p:spPr bwMode="gray">
          <a:xfrm>
            <a:off x="2869820" y="3692882"/>
            <a:ext cx="0" cy="793852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 userDrawn="1"/>
        </p:nvGrpSpPr>
        <p:grpSpPr>
          <a:xfrm>
            <a:off x="146050" y="128588"/>
            <a:ext cx="2376877" cy="609600"/>
            <a:chOff x="146050" y="128588"/>
            <a:chExt cx="2376877" cy="609600"/>
          </a:xfrm>
        </p:grpSpPr>
        <p:sp>
          <p:nvSpPr>
            <p:cNvPr id="14" name="Freeform 5"/>
            <p:cNvSpPr>
              <a:spLocks noEditPoints="1"/>
            </p:cNvSpPr>
            <p:nvPr userDrawn="1"/>
          </p:nvSpPr>
          <p:spPr bwMode="auto">
            <a:xfrm>
              <a:off x="686263" y="404561"/>
              <a:ext cx="1836664" cy="85111"/>
            </a:xfrm>
            <a:custGeom>
              <a:avLst/>
              <a:gdLst>
                <a:gd name="T0" fmla="*/ 2284 w 2308"/>
                <a:gd name="T1" fmla="*/ 22 h 108"/>
                <a:gd name="T2" fmla="*/ 2281 w 2308"/>
                <a:gd name="T3" fmla="*/ 61 h 108"/>
                <a:gd name="T4" fmla="*/ 2234 w 2308"/>
                <a:gd name="T5" fmla="*/ 73 h 108"/>
                <a:gd name="T6" fmla="*/ 2138 w 2308"/>
                <a:gd name="T7" fmla="*/ 79 h 108"/>
                <a:gd name="T8" fmla="*/ 2116 w 2308"/>
                <a:gd name="T9" fmla="*/ 36 h 108"/>
                <a:gd name="T10" fmla="*/ 2138 w 2308"/>
                <a:gd name="T11" fmla="*/ 89 h 108"/>
                <a:gd name="T12" fmla="*/ 2065 w 2308"/>
                <a:gd name="T13" fmla="*/ 22 h 108"/>
                <a:gd name="T14" fmla="*/ 2013 w 2308"/>
                <a:gd name="T15" fmla="*/ 68 h 108"/>
                <a:gd name="T16" fmla="*/ 1967 w 2308"/>
                <a:gd name="T17" fmla="*/ 43 h 108"/>
                <a:gd name="T18" fmla="*/ 2013 w 2308"/>
                <a:gd name="T19" fmla="*/ 68 h 108"/>
                <a:gd name="T20" fmla="*/ 1888 w 2308"/>
                <a:gd name="T21" fmla="*/ 57 h 108"/>
                <a:gd name="T22" fmla="*/ 1846 w 2308"/>
                <a:gd name="T23" fmla="*/ 88 h 108"/>
                <a:gd name="T24" fmla="*/ 1774 w 2308"/>
                <a:gd name="T25" fmla="*/ 49 h 108"/>
                <a:gd name="T26" fmla="*/ 1815 w 2308"/>
                <a:gd name="T27" fmla="*/ 72 h 108"/>
                <a:gd name="T28" fmla="*/ 1703 w 2308"/>
                <a:gd name="T29" fmla="*/ 69 h 108"/>
                <a:gd name="T30" fmla="*/ 1694 w 2308"/>
                <a:gd name="T31" fmla="*/ 41 h 108"/>
                <a:gd name="T32" fmla="*/ 1741 w 2308"/>
                <a:gd name="T33" fmla="*/ 67 h 108"/>
                <a:gd name="T34" fmla="*/ 1594 w 2308"/>
                <a:gd name="T35" fmla="*/ 51 h 108"/>
                <a:gd name="T36" fmla="*/ 1561 w 2308"/>
                <a:gd name="T37" fmla="*/ 78 h 108"/>
                <a:gd name="T38" fmla="*/ 1554 w 2308"/>
                <a:gd name="T39" fmla="*/ 7 h 108"/>
                <a:gd name="T40" fmla="*/ 1428 w 2308"/>
                <a:gd name="T41" fmla="*/ 51 h 108"/>
                <a:gd name="T42" fmla="*/ 1477 w 2308"/>
                <a:gd name="T43" fmla="*/ 88 h 108"/>
                <a:gd name="T44" fmla="*/ 1377 w 2308"/>
                <a:gd name="T45" fmla="*/ 23 h 108"/>
                <a:gd name="T46" fmla="*/ 1317 w 2308"/>
                <a:gd name="T47" fmla="*/ 32 h 108"/>
                <a:gd name="T48" fmla="*/ 1304 w 2308"/>
                <a:gd name="T49" fmla="*/ 7 h 108"/>
                <a:gd name="T50" fmla="*/ 1273 w 2308"/>
                <a:gd name="T51" fmla="*/ 89 h 108"/>
                <a:gd name="T52" fmla="*/ 1286 w 2308"/>
                <a:gd name="T53" fmla="*/ 27 h 108"/>
                <a:gd name="T54" fmla="*/ 1217 w 2308"/>
                <a:gd name="T55" fmla="*/ 58 h 108"/>
                <a:gd name="T56" fmla="*/ 1202 w 2308"/>
                <a:gd name="T57" fmla="*/ 33 h 108"/>
                <a:gd name="T58" fmla="*/ 1162 w 2308"/>
                <a:gd name="T59" fmla="*/ 29 h 108"/>
                <a:gd name="T60" fmla="*/ 1134 w 2308"/>
                <a:gd name="T61" fmla="*/ 89 h 108"/>
                <a:gd name="T62" fmla="*/ 1088 w 2308"/>
                <a:gd name="T63" fmla="*/ 54 h 108"/>
                <a:gd name="T64" fmla="*/ 955 w 2308"/>
                <a:gd name="T65" fmla="*/ 51 h 108"/>
                <a:gd name="T66" fmla="*/ 1004 w 2308"/>
                <a:gd name="T67" fmla="*/ 88 h 108"/>
                <a:gd name="T68" fmla="*/ 888 w 2308"/>
                <a:gd name="T69" fmla="*/ 88 h 108"/>
                <a:gd name="T70" fmla="*/ 860 w 2308"/>
                <a:gd name="T71" fmla="*/ 78 h 108"/>
                <a:gd name="T72" fmla="*/ 860 w 2308"/>
                <a:gd name="T73" fmla="*/ 82 h 108"/>
                <a:gd name="T74" fmla="*/ 729 w 2308"/>
                <a:gd name="T75" fmla="*/ 55 h 108"/>
                <a:gd name="T76" fmla="*/ 680 w 2308"/>
                <a:gd name="T77" fmla="*/ 11 h 108"/>
                <a:gd name="T78" fmla="*/ 701 w 2308"/>
                <a:gd name="T79" fmla="*/ 77 h 108"/>
                <a:gd name="T80" fmla="*/ 680 w 2308"/>
                <a:gd name="T81" fmla="*/ 11 h 108"/>
                <a:gd name="T82" fmla="*/ 603 w 2308"/>
                <a:gd name="T83" fmla="*/ 2 h 108"/>
                <a:gd name="T84" fmla="*/ 503 w 2308"/>
                <a:gd name="T85" fmla="*/ 52 h 108"/>
                <a:gd name="T86" fmla="*/ 508 w 2308"/>
                <a:gd name="T87" fmla="*/ 89 h 108"/>
                <a:gd name="T88" fmla="*/ 440 w 2308"/>
                <a:gd name="T89" fmla="*/ 11 h 108"/>
                <a:gd name="T90" fmla="*/ 460 w 2308"/>
                <a:gd name="T91" fmla="*/ 77 h 108"/>
                <a:gd name="T92" fmla="*/ 440 w 2308"/>
                <a:gd name="T93" fmla="*/ 11 h 108"/>
                <a:gd name="T94" fmla="*/ 404 w 2308"/>
                <a:gd name="T95" fmla="*/ 47 h 108"/>
                <a:gd name="T96" fmla="*/ 385 w 2308"/>
                <a:gd name="T97" fmla="*/ 49 h 108"/>
                <a:gd name="T98" fmla="*/ 316 w 2308"/>
                <a:gd name="T99" fmla="*/ 89 h 108"/>
                <a:gd name="T100" fmla="*/ 270 w 2308"/>
                <a:gd name="T101" fmla="*/ 82 h 108"/>
                <a:gd name="T102" fmla="*/ 263 w 2308"/>
                <a:gd name="T103" fmla="*/ 88 h 108"/>
                <a:gd name="T104" fmla="*/ 190 w 2308"/>
                <a:gd name="T105" fmla="*/ 79 h 108"/>
                <a:gd name="T106" fmla="*/ 207 w 2308"/>
                <a:gd name="T107" fmla="*/ 35 h 108"/>
                <a:gd name="T108" fmla="*/ 96 w 2308"/>
                <a:gd name="T109" fmla="*/ 49 h 108"/>
                <a:gd name="T110" fmla="*/ 137 w 2308"/>
                <a:gd name="T111" fmla="*/ 72 h 108"/>
                <a:gd name="T112" fmla="*/ 22 w 2308"/>
                <a:gd name="T113" fmla="*/ 79 h 108"/>
                <a:gd name="T114" fmla="*/ 18 w 2308"/>
                <a:gd name="T115" fmla="*/ 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308" h="108">
                  <a:moveTo>
                    <a:pt x="2298" y="45"/>
                  </a:moveTo>
                  <a:cubicBezTo>
                    <a:pt x="2298" y="50"/>
                    <a:pt x="2295" y="52"/>
                    <a:pt x="2280" y="52"/>
                  </a:cubicBezTo>
                  <a:cubicBezTo>
                    <a:pt x="2265" y="52"/>
                    <a:pt x="2265" y="52"/>
                    <a:pt x="2265" y="52"/>
                  </a:cubicBezTo>
                  <a:cubicBezTo>
                    <a:pt x="2265" y="49"/>
                    <a:pt x="2265" y="49"/>
                    <a:pt x="2265" y="49"/>
                  </a:cubicBezTo>
                  <a:cubicBezTo>
                    <a:pt x="2266" y="41"/>
                    <a:pt x="2272" y="32"/>
                    <a:pt x="2283" y="32"/>
                  </a:cubicBezTo>
                  <a:cubicBezTo>
                    <a:pt x="2293" y="32"/>
                    <a:pt x="2298" y="38"/>
                    <a:pt x="2298" y="45"/>
                  </a:cubicBezTo>
                  <a:moveTo>
                    <a:pt x="2308" y="45"/>
                  </a:moveTo>
                  <a:cubicBezTo>
                    <a:pt x="2308" y="32"/>
                    <a:pt x="2296" y="22"/>
                    <a:pt x="2284" y="22"/>
                  </a:cubicBezTo>
                  <a:cubicBezTo>
                    <a:pt x="2267" y="22"/>
                    <a:pt x="2254" y="36"/>
                    <a:pt x="2254" y="57"/>
                  </a:cubicBezTo>
                  <a:cubicBezTo>
                    <a:pt x="2254" y="75"/>
                    <a:pt x="2267" y="89"/>
                    <a:pt x="2284" y="89"/>
                  </a:cubicBezTo>
                  <a:cubicBezTo>
                    <a:pt x="2299" y="89"/>
                    <a:pt x="2306" y="84"/>
                    <a:pt x="2306" y="77"/>
                  </a:cubicBezTo>
                  <a:cubicBezTo>
                    <a:pt x="2306" y="72"/>
                    <a:pt x="2306" y="72"/>
                    <a:pt x="2306" y="72"/>
                  </a:cubicBezTo>
                  <a:cubicBezTo>
                    <a:pt x="2305" y="72"/>
                    <a:pt x="2305" y="72"/>
                    <a:pt x="2305" y="72"/>
                  </a:cubicBezTo>
                  <a:cubicBezTo>
                    <a:pt x="2302" y="76"/>
                    <a:pt x="2296" y="79"/>
                    <a:pt x="2286" y="79"/>
                  </a:cubicBezTo>
                  <a:cubicBezTo>
                    <a:pt x="2274" y="79"/>
                    <a:pt x="2266" y="71"/>
                    <a:pt x="2265" y="61"/>
                  </a:cubicBezTo>
                  <a:cubicBezTo>
                    <a:pt x="2281" y="61"/>
                    <a:pt x="2281" y="61"/>
                    <a:pt x="2281" y="61"/>
                  </a:cubicBezTo>
                  <a:cubicBezTo>
                    <a:pt x="2303" y="61"/>
                    <a:pt x="2308" y="56"/>
                    <a:pt x="2308" y="45"/>
                  </a:cubicBezTo>
                  <a:moveTo>
                    <a:pt x="2234" y="41"/>
                  </a:moveTo>
                  <a:cubicBezTo>
                    <a:pt x="2234" y="36"/>
                    <a:pt x="2234" y="36"/>
                    <a:pt x="2234" y="36"/>
                  </a:cubicBezTo>
                  <a:cubicBezTo>
                    <a:pt x="2234" y="27"/>
                    <a:pt x="2226" y="22"/>
                    <a:pt x="2216" y="22"/>
                  </a:cubicBezTo>
                  <a:cubicBezTo>
                    <a:pt x="2197" y="22"/>
                    <a:pt x="2185" y="38"/>
                    <a:pt x="2185" y="56"/>
                  </a:cubicBezTo>
                  <a:cubicBezTo>
                    <a:pt x="2185" y="77"/>
                    <a:pt x="2202" y="89"/>
                    <a:pt x="2215" y="89"/>
                  </a:cubicBezTo>
                  <a:cubicBezTo>
                    <a:pt x="2229" y="89"/>
                    <a:pt x="2234" y="82"/>
                    <a:pt x="2234" y="78"/>
                  </a:cubicBezTo>
                  <a:cubicBezTo>
                    <a:pt x="2234" y="73"/>
                    <a:pt x="2234" y="73"/>
                    <a:pt x="2234" y="73"/>
                  </a:cubicBezTo>
                  <a:cubicBezTo>
                    <a:pt x="2233" y="73"/>
                    <a:pt x="2233" y="73"/>
                    <a:pt x="2233" y="73"/>
                  </a:cubicBezTo>
                  <a:cubicBezTo>
                    <a:pt x="2230" y="77"/>
                    <a:pt x="2224" y="79"/>
                    <a:pt x="2217" y="79"/>
                  </a:cubicBezTo>
                  <a:cubicBezTo>
                    <a:pt x="2207" y="79"/>
                    <a:pt x="2196" y="72"/>
                    <a:pt x="2196" y="55"/>
                  </a:cubicBezTo>
                  <a:cubicBezTo>
                    <a:pt x="2196" y="42"/>
                    <a:pt x="2204" y="33"/>
                    <a:pt x="2217" y="33"/>
                  </a:cubicBezTo>
                  <a:cubicBezTo>
                    <a:pt x="2223" y="33"/>
                    <a:pt x="2231" y="36"/>
                    <a:pt x="2233" y="41"/>
                  </a:cubicBezTo>
                  <a:lnTo>
                    <a:pt x="2234" y="41"/>
                  </a:lnTo>
                  <a:close/>
                  <a:moveTo>
                    <a:pt x="2152" y="66"/>
                  </a:moveTo>
                  <a:cubicBezTo>
                    <a:pt x="2152" y="75"/>
                    <a:pt x="2148" y="79"/>
                    <a:pt x="2138" y="79"/>
                  </a:cubicBezTo>
                  <a:cubicBezTo>
                    <a:pt x="2130" y="79"/>
                    <a:pt x="2125" y="74"/>
                    <a:pt x="2125" y="69"/>
                  </a:cubicBezTo>
                  <a:cubicBezTo>
                    <a:pt x="2125" y="62"/>
                    <a:pt x="2130" y="58"/>
                    <a:pt x="2143" y="58"/>
                  </a:cubicBezTo>
                  <a:cubicBezTo>
                    <a:pt x="2152" y="58"/>
                    <a:pt x="2152" y="58"/>
                    <a:pt x="2152" y="58"/>
                  </a:cubicBezTo>
                  <a:lnTo>
                    <a:pt x="2152" y="66"/>
                  </a:lnTo>
                  <a:close/>
                  <a:moveTo>
                    <a:pt x="2163" y="67"/>
                  </a:moveTo>
                  <a:cubicBezTo>
                    <a:pt x="2163" y="47"/>
                    <a:pt x="2163" y="47"/>
                    <a:pt x="2163" y="47"/>
                  </a:cubicBezTo>
                  <a:cubicBezTo>
                    <a:pt x="2163" y="31"/>
                    <a:pt x="2154" y="22"/>
                    <a:pt x="2138" y="22"/>
                  </a:cubicBezTo>
                  <a:cubicBezTo>
                    <a:pt x="2123" y="22"/>
                    <a:pt x="2116" y="30"/>
                    <a:pt x="2116" y="36"/>
                  </a:cubicBezTo>
                  <a:cubicBezTo>
                    <a:pt x="2116" y="41"/>
                    <a:pt x="2116" y="41"/>
                    <a:pt x="2116" y="41"/>
                  </a:cubicBezTo>
                  <a:cubicBezTo>
                    <a:pt x="2116" y="41"/>
                    <a:pt x="2116" y="41"/>
                    <a:pt x="2116" y="41"/>
                  </a:cubicBezTo>
                  <a:cubicBezTo>
                    <a:pt x="2120" y="36"/>
                    <a:pt x="2127" y="33"/>
                    <a:pt x="2137" y="33"/>
                  </a:cubicBezTo>
                  <a:cubicBezTo>
                    <a:pt x="2147" y="33"/>
                    <a:pt x="2152" y="36"/>
                    <a:pt x="2152" y="46"/>
                  </a:cubicBezTo>
                  <a:cubicBezTo>
                    <a:pt x="2152" y="49"/>
                    <a:pt x="2152" y="49"/>
                    <a:pt x="2152" y="49"/>
                  </a:cubicBezTo>
                  <a:cubicBezTo>
                    <a:pt x="2143" y="49"/>
                    <a:pt x="2143" y="49"/>
                    <a:pt x="2143" y="49"/>
                  </a:cubicBezTo>
                  <a:cubicBezTo>
                    <a:pt x="2124" y="49"/>
                    <a:pt x="2113" y="56"/>
                    <a:pt x="2113" y="70"/>
                  </a:cubicBezTo>
                  <a:cubicBezTo>
                    <a:pt x="2113" y="81"/>
                    <a:pt x="2125" y="89"/>
                    <a:pt x="2138" y="89"/>
                  </a:cubicBezTo>
                  <a:cubicBezTo>
                    <a:pt x="2156" y="89"/>
                    <a:pt x="2163" y="80"/>
                    <a:pt x="2163" y="67"/>
                  </a:cubicBezTo>
                  <a:moveTo>
                    <a:pt x="2082" y="57"/>
                  </a:moveTo>
                  <a:cubicBezTo>
                    <a:pt x="2082" y="71"/>
                    <a:pt x="2076" y="79"/>
                    <a:pt x="2065" y="79"/>
                  </a:cubicBezTo>
                  <a:cubicBezTo>
                    <a:pt x="2054" y="79"/>
                    <a:pt x="2045" y="71"/>
                    <a:pt x="2045" y="54"/>
                  </a:cubicBezTo>
                  <a:cubicBezTo>
                    <a:pt x="2045" y="41"/>
                    <a:pt x="2052" y="33"/>
                    <a:pt x="2063" y="33"/>
                  </a:cubicBezTo>
                  <a:cubicBezTo>
                    <a:pt x="2074" y="33"/>
                    <a:pt x="2082" y="40"/>
                    <a:pt x="2082" y="57"/>
                  </a:cubicBezTo>
                  <a:moveTo>
                    <a:pt x="2093" y="54"/>
                  </a:moveTo>
                  <a:cubicBezTo>
                    <a:pt x="2093" y="35"/>
                    <a:pt x="2079" y="22"/>
                    <a:pt x="2065" y="22"/>
                  </a:cubicBezTo>
                  <a:cubicBezTo>
                    <a:pt x="2045" y="22"/>
                    <a:pt x="2035" y="36"/>
                    <a:pt x="2035" y="57"/>
                  </a:cubicBezTo>
                  <a:cubicBezTo>
                    <a:pt x="2035" y="100"/>
                    <a:pt x="2035" y="100"/>
                    <a:pt x="2035" y="100"/>
                  </a:cubicBezTo>
                  <a:cubicBezTo>
                    <a:pt x="2035" y="106"/>
                    <a:pt x="2037" y="108"/>
                    <a:pt x="2042" y="108"/>
                  </a:cubicBezTo>
                  <a:cubicBezTo>
                    <a:pt x="2046" y="108"/>
                    <a:pt x="2046" y="108"/>
                    <a:pt x="2046" y="108"/>
                  </a:cubicBezTo>
                  <a:cubicBezTo>
                    <a:pt x="2046" y="78"/>
                    <a:pt x="2046" y="78"/>
                    <a:pt x="2046" y="78"/>
                  </a:cubicBezTo>
                  <a:cubicBezTo>
                    <a:pt x="2049" y="84"/>
                    <a:pt x="2057" y="89"/>
                    <a:pt x="2064" y="89"/>
                  </a:cubicBezTo>
                  <a:cubicBezTo>
                    <a:pt x="2080" y="89"/>
                    <a:pt x="2093" y="76"/>
                    <a:pt x="2093" y="54"/>
                  </a:cubicBezTo>
                  <a:moveTo>
                    <a:pt x="2013" y="68"/>
                  </a:moveTo>
                  <a:cubicBezTo>
                    <a:pt x="2013" y="59"/>
                    <a:pt x="2006" y="54"/>
                    <a:pt x="1994" y="51"/>
                  </a:cubicBezTo>
                  <a:cubicBezTo>
                    <a:pt x="1980" y="48"/>
                    <a:pt x="1978" y="46"/>
                    <a:pt x="1978" y="42"/>
                  </a:cubicBezTo>
                  <a:cubicBezTo>
                    <a:pt x="1978" y="36"/>
                    <a:pt x="1982" y="33"/>
                    <a:pt x="1993" y="33"/>
                  </a:cubicBezTo>
                  <a:cubicBezTo>
                    <a:pt x="2001" y="33"/>
                    <a:pt x="2008" y="36"/>
                    <a:pt x="2011" y="39"/>
                  </a:cubicBezTo>
                  <a:cubicBezTo>
                    <a:pt x="2011" y="39"/>
                    <a:pt x="2011" y="39"/>
                    <a:pt x="2011" y="39"/>
                  </a:cubicBezTo>
                  <a:cubicBezTo>
                    <a:pt x="2011" y="35"/>
                    <a:pt x="2011" y="35"/>
                    <a:pt x="2011" y="35"/>
                  </a:cubicBezTo>
                  <a:cubicBezTo>
                    <a:pt x="2011" y="27"/>
                    <a:pt x="2002" y="22"/>
                    <a:pt x="1992" y="22"/>
                  </a:cubicBezTo>
                  <a:cubicBezTo>
                    <a:pt x="1977" y="22"/>
                    <a:pt x="1967" y="32"/>
                    <a:pt x="1967" y="43"/>
                  </a:cubicBezTo>
                  <a:cubicBezTo>
                    <a:pt x="1967" y="52"/>
                    <a:pt x="1973" y="56"/>
                    <a:pt x="1985" y="59"/>
                  </a:cubicBezTo>
                  <a:cubicBezTo>
                    <a:pt x="1999" y="62"/>
                    <a:pt x="2002" y="64"/>
                    <a:pt x="2002" y="69"/>
                  </a:cubicBezTo>
                  <a:cubicBezTo>
                    <a:pt x="2002" y="76"/>
                    <a:pt x="1997" y="79"/>
                    <a:pt x="1988" y="79"/>
                  </a:cubicBezTo>
                  <a:cubicBezTo>
                    <a:pt x="1980" y="79"/>
                    <a:pt x="1972" y="76"/>
                    <a:pt x="1969" y="72"/>
                  </a:cubicBezTo>
                  <a:cubicBezTo>
                    <a:pt x="1968" y="72"/>
                    <a:pt x="1968" y="72"/>
                    <a:pt x="1968" y="72"/>
                  </a:cubicBezTo>
                  <a:cubicBezTo>
                    <a:pt x="1968" y="76"/>
                    <a:pt x="1968" y="76"/>
                    <a:pt x="1968" y="76"/>
                  </a:cubicBezTo>
                  <a:cubicBezTo>
                    <a:pt x="1968" y="84"/>
                    <a:pt x="1977" y="89"/>
                    <a:pt x="1988" y="89"/>
                  </a:cubicBezTo>
                  <a:cubicBezTo>
                    <a:pt x="2002" y="89"/>
                    <a:pt x="2013" y="82"/>
                    <a:pt x="2013" y="68"/>
                  </a:cubicBezTo>
                  <a:moveTo>
                    <a:pt x="1936" y="57"/>
                  </a:moveTo>
                  <a:cubicBezTo>
                    <a:pt x="1936" y="70"/>
                    <a:pt x="1930" y="79"/>
                    <a:pt x="1919" y="79"/>
                  </a:cubicBezTo>
                  <a:cubicBezTo>
                    <a:pt x="1907" y="79"/>
                    <a:pt x="1899" y="69"/>
                    <a:pt x="1899" y="55"/>
                  </a:cubicBezTo>
                  <a:cubicBezTo>
                    <a:pt x="1899" y="41"/>
                    <a:pt x="1906" y="33"/>
                    <a:pt x="1917" y="33"/>
                  </a:cubicBezTo>
                  <a:cubicBezTo>
                    <a:pt x="1929" y="33"/>
                    <a:pt x="1936" y="41"/>
                    <a:pt x="1936" y="57"/>
                  </a:cubicBezTo>
                  <a:moveTo>
                    <a:pt x="1947" y="54"/>
                  </a:moveTo>
                  <a:cubicBezTo>
                    <a:pt x="1947" y="35"/>
                    <a:pt x="1935" y="23"/>
                    <a:pt x="1918" y="23"/>
                  </a:cubicBezTo>
                  <a:cubicBezTo>
                    <a:pt x="1900" y="23"/>
                    <a:pt x="1888" y="36"/>
                    <a:pt x="1888" y="57"/>
                  </a:cubicBezTo>
                  <a:cubicBezTo>
                    <a:pt x="1888" y="76"/>
                    <a:pt x="1901" y="89"/>
                    <a:pt x="1918" y="89"/>
                  </a:cubicBezTo>
                  <a:cubicBezTo>
                    <a:pt x="1935" y="89"/>
                    <a:pt x="1947" y="76"/>
                    <a:pt x="1947" y="54"/>
                  </a:cubicBezTo>
                  <a:moveTo>
                    <a:pt x="1873" y="37"/>
                  </a:moveTo>
                  <a:cubicBezTo>
                    <a:pt x="1873" y="32"/>
                    <a:pt x="1873" y="32"/>
                    <a:pt x="1873" y="32"/>
                  </a:cubicBezTo>
                  <a:cubicBezTo>
                    <a:pt x="1873" y="28"/>
                    <a:pt x="1870" y="24"/>
                    <a:pt x="1861" y="24"/>
                  </a:cubicBezTo>
                  <a:cubicBezTo>
                    <a:pt x="1849" y="24"/>
                    <a:pt x="1840" y="33"/>
                    <a:pt x="1840" y="51"/>
                  </a:cubicBezTo>
                  <a:cubicBezTo>
                    <a:pt x="1840" y="80"/>
                    <a:pt x="1840" y="80"/>
                    <a:pt x="1840" y="80"/>
                  </a:cubicBezTo>
                  <a:cubicBezTo>
                    <a:pt x="1840" y="85"/>
                    <a:pt x="1842" y="88"/>
                    <a:pt x="1846" y="88"/>
                  </a:cubicBezTo>
                  <a:cubicBezTo>
                    <a:pt x="1851" y="88"/>
                    <a:pt x="1851" y="88"/>
                    <a:pt x="1851" y="88"/>
                  </a:cubicBezTo>
                  <a:cubicBezTo>
                    <a:pt x="1851" y="52"/>
                    <a:pt x="1851" y="52"/>
                    <a:pt x="1851" y="52"/>
                  </a:cubicBezTo>
                  <a:cubicBezTo>
                    <a:pt x="1851" y="38"/>
                    <a:pt x="1854" y="34"/>
                    <a:pt x="1863" y="34"/>
                  </a:cubicBezTo>
                  <a:cubicBezTo>
                    <a:pt x="1867" y="34"/>
                    <a:pt x="1871" y="35"/>
                    <a:pt x="1873" y="37"/>
                  </a:cubicBezTo>
                  <a:close/>
                  <a:moveTo>
                    <a:pt x="1807" y="45"/>
                  </a:moveTo>
                  <a:cubicBezTo>
                    <a:pt x="1807" y="50"/>
                    <a:pt x="1804" y="52"/>
                    <a:pt x="1789" y="52"/>
                  </a:cubicBezTo>
                  <a:cubicBezTo>
                    <a:pt x="1774" y="52"/>
                    <a:pt x="1774" y="52"/>
                    <a:pt x="1774" y="52"/>
                  </a:cubicBezTo>
                  <a:cubicBezTo>
                    <a:pt x="1774" y="49"/>
                    <a:pt x="1774" y="49"/>
                    <a:pt x="1774" y="49"/>
                  </a:cubicBezTo>
                  <a:cubicBezTo>
                    <a:pt x="1775" y="41"/>
                    <a:pt x="1781" y="32"/>
                    <a:pt x="1792" y="32"/>
                  </a:cubicBezTo>
                  <a:cubicBezTo>
                    <a:pt x="1802" y="32"/>
                    <a:pt x="1807" y="38"/>
                    <a:pt x="1807" y="45"/>
                  </a:cubicBezTo>
                  <a:moveTo>
                    <a:pt x="1817" y="45"/>
                  </a:moveTo>
                  <a:cubicBezTo>
                    <a:pt x="1817" y="32"/>
                    <a:pt x="1806" y="22"/>
                    <a:pt x="1793" y="22"/>
                  </a:cubicBezTo>
                  <a:cubicBezTo>
                    <a:pt x="1776" y="22"/>
                    <a:pt x="1763" y="36"/>
                    <a:pt x="1763" y="57"/>
                  </a:cubicBezTo>
                  <a:cubicBezTo>
                    <a:pt x="1763" y="75"/>
                    <a:pt x="1776" y="89"/>
                    <a:pt x="1793" y="89"/>
                  </a:cubicBezTo>
                  <a:cubicBezTo>
                    <a:pt x="1808" y="89"/>
                    <a:pt x="1815" y="84"/>
                    <a:pt x="1815" y="77"/>
                  </a:cubicBezTo>
                  <a:cubicBezTo>
                    <a:pt x="1815" y="72"/>
                    <a:pt x="1815" y="72"/>
                    <a:pt x="1815" y="72"/>
                  </a:cubicBezTo>
                  <a:cubicBezTo>
                    <a:pt x="1814" y="72"/>
                    <a:pt x="1814" y="72"/>
                    <a:pt x="1814" y="72"/>
                  </a:cubicBezTo>
                  <a:cubicBezTo>
                    <a:pt x="1811" y="76"/>
                    <a:pt x="1805" y="79"/>
                    <a:pt x="1795" y="79"/>
                  </a:cubicBezTo>
                  <a:cubicBezTo>
                    <a:pt x="1783" y="79"/>
                    <a:pt x="1775" y="71"/>
                    <a:pt x="1774" y="61"/>
                  </a:cubicBezTo>
                  <a:cubicBezTo>
                    <a:pt x="1790" y="61"/>
                    <a:pt x="1790" y="61"/>
                    <a:pt x="1790" y="61"/>
                  </a:cubicBezTo>
                  <a:cubicBezTo>
                    <a:pt x="1812" y="61"/>
                    <a:pt x="1817" y="56"/>
                    <a:pt x="1817" y="45"/>
                  </a:cubicBezTo>
                  <a:moveTo>
                    <a:pt x="1731" y="66"/>
                  </a:moveTo>
                  <a:cubicBezTo>
                    <a:pt x="1731" y="75"/>
                    <a:pt x="1727" y="79"/>
                    <a:pt x="1717" y="79"/>
                  </a:cubicBezTo>
                  <a:cubicBezTo>
                    <a:pt x="1709" y="79"/>
                    <a:pt x="1703" y="74"/>
                    <a:pt x="1703" y="69"/>
                  </a:cubicBezTo>
                  <a:cubicBezTo>
                    <a:pt x="1703" y="62"/>
                    <a:pt x="1709" y="58"/>
                    <a:pt x="1722" y="58"/>
                  </a:cubicBezTo>
                  <a:cubicBezTo>
                    <a:pt x="1731" y="58"/>
                    <a:pt x="1731" y="58"/>
                    <a:pt x="1731" y="58"/>
                  </a:cubicBezTo>
                  <a:lnTo>
                    <a:pt x="1731" y="66"/>
                  </a:lnTo>
                  <a:close/>
                  <a:moveTo>
                    <a:pt x="1741" y="67"/>
                  </a:moveTo>
                  <a:cubicBezTo>
                    <a:pt x="1741" y="47"/>
                    <a:pt x="1741" y="47"/>
                    <a:pt x="1741" y="47"/>
                  </a:cubicBezTo>
                  <a:cubicBezTo>
                    <a:pt x="1741" y="31"/>
                    <a:pt x="1733" y="22"/>
                    <a:pt x="1717" y="22"/>
                  </a:cubicBezTo>
                  <a:cubicBezTo>
                    <a:pt x="1702" y="22"/>
                    <a:pt x="1694" y="30"/>
                    <a:pt x="1694" y="36"/>
                  </a:cubicBezTo>
                  <a:cubicBezTo>
                    <a:pt x="1694" y="41"/>
                    <a:pt x="1694" y="41"/>
                    <a:pt x="1694" y="41"/>
                  </a:cubicBezTo>
                  <a:cubicBezTo>
                    <a:pt x="1695" y="41"/>
                    <a:pt x="1695" y="41"/>
                    <a:pt x="1695" y="41"/>
                  </a:cubicBezTo>
                  <a:cubicBezTo>
                    <a:pt x="1699" y="36"/>
                    <a:pt x="1706" y="33"/>
                    <a:pt x="1715" y="33"/>
                  </a:cubicBezTo>
                  <a:cubicBezTo>
                    <a:pt x="1726" y="33"/>
                    <a:pt x="1731" y="36"/>
                    <a:pt x="1731" y="46"/>
                  </a:cubicBezTo>
                  <a:cubicBezTo>
                    <a:pt x="1731" y="49"/>
                    <a:pt x="1731" y="49"/>
                    <a:pt x="1731" y="49"/>
                  </a:cubicBezTo>
                  <a:cubicBezTo>
                    <a:pt x="1722" y="49"/>
                    <a:pt x="1722" y="49"/>
                    <a:pt x="1722" y="49"/>
                  </a:cubicBezTo>
                  <a:cubicBezTo>
                    <a:pt x="1703" y="49"/>
                    <a:pt x="1692" y="56"/>
                    <a:pt x="1692" y="70"/>
                  </a:cubicBezTo>
                  <a:cubicBezTo>
                    <a:pt x="1692" y="81"/>
                    <a:pt x="1703" y="89"/>
                    <a:pt x="1717" y="89"/>
                  </a:cubicBezTo>
                  <a:cubicBezTo>
                    <a:pt x="1734" y="89"/>
                    <a:pt x="1741" y="80"/>
                    <a:pt x="1741" y="67"/>
                  </a:cubicBezTo>
                  <a:moveTo>
                    <a:pt x="1636" y="88"/>
                  </a:moveTo>
                  <a:cubicBezTo>
                    <a:pt x="1636" y="51"/>
                    <a:pt x="1636" y="51"/>
                    <a:pt x="1636" y="51"/>
                  </a:cubicBezTo>
                  <a:cubicBezTo>
                    <a:pt x="1636" y="32"/>
                    <a:pt x="1627" y="22"/>
                    <a:pt x="1611" y="22"/>
                  </a:cubicBezTo>
                  <a:cubicBezTo>
                    <a:pt x="1594" y="22"/>
                    <a:pt x="1583" y="33"/>
                    <a:pt x="1583" y="51"/>
                  </a:cubicBezTo>
                  <a:cubicBezTo>
                    <a:pt x="1583" y="80"/>
                    <a:pt x="1583" y="80"/>
                    <a:pt x="1583" y="80"/>
                  </a:cubicBezTo>
                  <a:cubicBezTo>
                    <a:pt x="1583" y="85"/>
                    <a:pt x="1586" y="88"/>
                    <a:pt x="1590" y="88"/>
                  </a:cubicBezTo>
                  <a:cubicBezTo>
                    <a:pt x="1594" y="88"/>
                    <a:pt x="1594" y="88"/>
                    <a:pt x="1594" y="88"/>
                  </a:cubicBezTo>
                  <a:cubicBezTo>
                    <a:pt x="1594" y="51"/>
                    <a:pt x="1594" y="51"/>
                    <a:pt x="1594" y="51"/>
                  </a:cubicBezTo>
                  <a:cubicBezTo>
                    <a:pt x="1594" y="38"/>
                    <a:pt x="1600" y="33"/>
                    <a:pt x="1609" y="33"/>
                  </a:cubicBezTo>
                  <a:cubicBezTo>
                    <a:pt x="1621" y="33"/>
                    <a:pt x="1626" y="38"/>
                    <a:pt x="1626" y="51"/>
                  </a:cubicBezTo>
                  <a:cubicBezTo>
                    <a:pt x="1626" y="81"/>
                    <a:pt x="1626" y="81"/>
                    <a:pt x="1626" y="81"/>
                  </a:cubicBezTo>
                  <a:cubicBezTo>
                    <a:pt x="1626" y="85"/>
                    <a:pt x="1628" y="88"/>
                    <a:pt x="1632" y="88"/>
                  </a:cubicBezTo>
                  <a:lnTo>
                    <a:pt x="1636" y="88"/>
                  </a:lnTo>
                  <a:close/>
                  <a:moveTo>
                    <a:pt x="1566" y="82"/>
                  </a:moveTo>
                  <a:cubicBezTo>
                    <a:pt x="1566" y="78"/>
                    <a:pt x="1566" y="78"/>
                    <a:pt x="1566" y="78"/>
                  </a:cubicBezTo>
                  <a:cubicBezTo>
                    <a:pt x="1561" y="78"/>
                    <a:pt x="1561" y="78"/>
                    <a:pt x="1561" y="78"/>
                  </a:cubicBezTo>
                  <a:cubicBezTo>
                    <a:pt x="1555" y="78"/>
                    <a:pt x="1551" y="76"/>
                    <a:pt x="1551" y="68"/>
                  </a:cubicBezTo>
                  <a:cubicBezTo>
                    <a:pt x="1551" y="32"/>
                    <a:pt x="1551" y="32"/>
                    <a:pt x="1551" y="32"/>
                  </a:cubicBezTo>
                  <a:cubicBezTo>
                    <a:pt x="1551" y="27"/>
                    <a:pt x="1548" y="24"/>
                    <a:pt x="1544" y="24"/>
                  </a:cubicBezTo>
                  <a:cubicBezTo>
                    <a:pt x="1541" y="24"/>
                    <a:pt x="1541" y="24"/>
                    <a:pt x="1541" y="24"/>
                  </a:cubicBezTo>
                  <a:cubicBezTo>
                    <a:pt x="1541" y="69"/>
                    <a:pt x="1541" y="69"/>
                    <a:pt x="1541" y="69"/>
                  </a:cubicBezTo>
                  <a:cubicBezTo>
                    <a:pt x="1541" y="82"/>
                    <a:pt x="1547" y="88"/>
                    <a:pt x="1560" y="88"/>
                  </a:cubicBezTo>
                  <a:cubicBezTo>
                    <a:pt x="1563" y="88"/>
                    <a:pt x="1566" y="86"/>
                    <a:pt x="1566" y="82"/>
                  </a:cubicBezTo>
                  <a:moveTo>
                    <a:pt x="1554" y="7"/>
                  </a:moveTo>
                  <a:cubicBezTo>
                    <a:pt x="1554" y="3"/>
                    <a:pt x="1550" y="0"/>
                    <a:pt x="1546" y="0"/>
                  </a:cubicBezTo>
                  <a:cubicBezTo>
                    <a:pt x="1542" y="0"/>
                    <a:pt x="1539" y="3"/>
                    <a:pt x="1539" y="7"/>
                  </a:cubicBezTo>
                  <a:cubicBezTo>
                    <a:pt x="1539" y="11"/>
                    <a:pt x="1542" y="15"/>
                    <a:pt x="1546" y="15"/>
                  </a:cubicBezTo>
                  <a:cubicBezTo>
                    <a:pt x="1550" y="15"/>
                    <a:pt x="1554" y="11"/>
                    <a:pt x="1554" y="7"/>
                  </a:cubicBezTo>
                  <a:moveTo>
                    <a:pt x="1481" y="88"/>
                  </a:moveTo>
                  <a:cubicBezTo>
                    <a:pt x="1481" y="51"/>
                    <a:pt x="1481" y="51"/>
                    <a:pt x="1481" y="51"/>
                  </a:cubicBezTo>
                  <a:cubicBezTo>
                    <a:pt x="1481" y="32"/>
                    <a:pt x="1471" y="22"/>
                    <a:pt x="1455" y="22"/>
                  </a:cubicBezTo>
                  <a:cubicBezTo>
                    <a:pt x="1439" y="22"/>
                    <a:pt x="1428" y="33"/>
                    <a:pt x="1428" y="51"/>
                  </a:cubicBezTo>
                  <a:cubicBezTo>
                    <a:pt x="1428" y="80"/>
                    <a:pt x="1428" y="80"/>
                    <a:pt x="1428" y="80"/>
                  </a:cubicBezTo>
                  <a:cubicBezTo>
                    <a:pt x="1428" y="85"/>
                    <a:pt x="1431" y="88"/>
                    <a:pt x="1435" y="88"/>
                  </a:cubicBezTo>
                  <a:cubicBezTo>
                    <a:pt x="1439" y="88"/>
                    <a:pt x="1439" y="88"/>
                    <a:pt x="1439" y="88"/>
                  </a:cubicBezTo>
                  <a:cubicBezTo>
                    <a:pt x="1439" y="51"/>
                    <a:pt x="1439" y="51"/>
                    <a:pt x="1439" y="51"/>
                  </a:cubicBezTo>
                  <a:cubicBezTo>
                    <a:pt x="1439" y="38"/>
                    <a:pt x="1444" y="33"/>
                    <a:pt x="1454" y="33"/>
                  </a:cubicBezTo>
                  <a:cubicBezTo>
                    <a:pt x="1465" y="33"/>
                    <a:pt x="1470" y="38"/>
                    <a:pt x="1470" y="51"/>
                  </a:cubicBezTo>
                  <a:cubicBezTo>
                    <a:pt x="1470" y="81"/>
                    <a:pt x="1470" y="81"/>
                    <a:pt x="1470" y="81"/>
                  </a:cubicBezTo>
                  <a:cubicBezTo>
                    <a:pt x="1470" y="85"/>
                    <a:pt x="1472" y="88"/>
                    <a:pt x="1477" y="88"/>
                  </a:cubicBezTo>
                  <a:lnTo>
                    <a:pt x="1481" y="88"/>
                  </a:lnTo>
                  <a:close/>
                  <a:moveTo>
                    <a:pt x="1395" y="57"/>
                  </a:moveTo>
                  <a:cubicBezTo>
                    <a:pt x="1395" y="70"/>
                    <a:pt x="1389" y="79"/>
                    <a:pt x="1378" y="79"/>
                  </a:cubicBezTo>
                  <a:cubicBezTo>
                    <a:pt x="1365" y="79"/>
                    <a:pt x="1358" y="69"/>
                    <a:pt x="1358" y="55"/>
                  </a:cubicBezTo>
                  <a:cubicBezTo>
                    <a:pt x="1358" y="41"/>
                    <a:pt x="1365" y="33"/>
                    <a:pt x="1375" y="33"/>
                  </a:cubicBezTo>
                  <a:cubicBezTo>
                    <a:pt x="1388" y="33"/>
                    <a:pt x="1395" y="41"/>
                    <a:pt x="1395" y="57"/>
                  </a:cubicBezTo>
                  <a:moveTo>
                    <a:pt x="1406" y="54"/>
                  </a:moveTo>
                  <a:cubicBezTo>
                    <a:pt x="1406" y="35"/>
                    <a:pt x="1394" y="23"/>
                    <a:pt x="1377" y="23"/>
                  </a:cubicBezTo>
                  <a:cubicBezTo>
                    <a:pt x="1359" y="23"/>
                    <a:pt x="1347" y="36"/>
                    <a:pt x="1347" y="57"/>
                  </a:cubicBezTo>
                  <a:cubicBezTo>
                    <a:pt x="1347" y="76"/>
                    <a:pt x="1360" y="89"/>
                    <a:pt x="1377" y="89"/>
                  </a:cubicBezTo>
                  <a:cubicBezTo>
                    <a:pt x="1394" y="89"/>
                    <a:pt x="1406" y="76"/>
                    <a:pt x="1406" y="54"/>
                  </a:cubicBezTo>
                  <a:moveTo>
                    <a:pt x="1332" y="82"/>
                  </a:moveTo>
                  <a:cubicBezTo>
                    <a:pt x="1332" y="78"/>
                    <a:pt x="1332" y="78"/>
                    <a:pt x="1332" y="78"/>
                  </a:cubicBezTo>
                  <a:cubicBezTo>
                    <a:pt x="1327" y="78"/>
                    <a:pt x="1327" y="78"/>
                    <a:pt x="1327" y="78"/>
                  </a:cubicBezTo>
                  <a:cubicBezTo>
                    <a:pt x="1321" y="78"/>
                    <a:pt x="1317" y="76"/>
                    <a:pt x="1317" y="68"/>
                  </a:cubicBezTo>
                  <a:cubicBezTo>
                    <a:pt x="1317" y="32"/>
                    <a:pt x="1317" y="32"/>
                    <a:pt x="1317" y="32"/>
                  </a:cubicBezTo>
                  <a:cubicBezTo>
                    <a:pt x="1317" y="27"/>
                    <a:pt x="1313" y="24"/>
                    <a:pt x="1309" y="24"/>
                  </a:cubicBezTo>
                  <a:cubicBezTo>
                    <a:pt x="1306" y="24"/>
                    <a:pt x="1306" y="24"/>
                    <a:pt x="1306" y="24"/>
                  </a:cubicBezTo>
                  <a:cubicBezTo>
                    <a:pt x="1306" y="69"/>
                    <a:pt x="1306" y="69"/>
                    <a:pt x="1306" y="69"/>
                  </a:cubicBezTo>
                  <a:cubicBezTo>
                    <a:pt x="1306" y="82"/>
                    <a:pt x="1313" y="88"/>
                    <a:pt x="1325" y="88"/>
                  </a:cubicBezTo>
                  <a:cubicBezTo>
                    <a:pt x="1329" y="88"/>
                    <a:pt x="1332" y="86"/>
                    <a:pt x="1332" y="82"/>
                  </a:cubicBezTo>
                  <a:moveTo>
                    <a:pt x="1319" y="7"/>
                  </a:moveTo>
                  <a:cubicBezTo>
                    <a:pt x="1319" y="3"/>
                    <a:pt x="1316" y="0"/>
                    <a:pt x="1312" y="0"/>
                  </a:cubicBezTo>
                  <a:cubicBezTo>
                    <a:pt x="1308" y="0"/>
                    <a:pt x="1304" y="3"/>
                    <a:pt x="1304" y="7"/>
                  </a:cubicBezTo>
                  <a:cubicBezTo>
                    <a:pt x="1304" y="11"/>
                    <a:pt x="1308" y="15"/>
                    <a:pt x="1312" y="15"/>
                  </a:cubicBezTo>
                  <a:cubicBezTo>
                    <a:pt x="1316" y="15"/>
                    <a:pt x="1319" y="11"/>
                    <a:pt x="1319" y="7"/>
                  </a:cubicBezTo>
                  <a:moveTo>
                    <a:pt x="1264" y="11"/>
                  </a:moveTo>
                  <a:cubicBezTo>
                    <a:pt x="1262" y="11"/>
                    <a:pt x="1262" y="11"/>
                    <a:pt x="1262" y="11"/>
                  </a:cubicBezTo>
                  <a:cubicBezTo>
                    <a:pt x="1261" y="11"/>
                    <a:pt x="1257" y="13"/>
                    <a:pt x="1256" y="15"/>
                  </a:cubicBezTo>
                  <a:cubicBezTo>
                    <a:pt x="1254" y="18"/>
                    <a:pt x="1253" y="21"/>
                    <a:pt x="1253" y="25"/>
                  </a:cubicBezTo>
                  <a:cubicBezTo>
                    <a:pt x="1253" y="67"/>
                    <a:pt x="1253" y="67"/>
                    <a:pt x="1253" y="67"/>
                  </a:cubicBezTo>
                  <a:cubicBezTo>
                    <a:pt x="1253" y="82"/>
                    <a:pt x="1259" y="89"/>
                    <a:pt x="1273" y="89"/>
                  </a:cubicBezTo>
                  <a:cubicBezTo>
                    <a:pt x="1281" y="89"/>
                    <a:pt x="1285" y="86"/>
                    <a:pt x="1285" y="81"/>
                  </a:cubicBezTo>
                  <a:cubicBezTo>
                    <a:pt x="1285" y="77"/>
                    <a:pt x="1285" y="77"/>
                    <a:pt x="1285" y="77"/>
                  </a:cubicBezTo>
                  <a:cubicBezTo>
                    <a:pt x="1284" y="77"/>
                    <a:pt x="1284" y="77"/>
                    <a:pt x="1284" y="77"/>
                  </a:cubicBezTo>
                  <a:cubicBezTo>
                    <a:pt x="1282" y="78"/>
                    <a:pt x="1278" y="79"/>
                    <a:pt x="1274" y="79"/>
                  </a:cubicBezTo>
                  <a:cubicBezTo>
                    <a:pt x="1267" y="79"/>
                    <a:pt x="1264" y="75"/>
                    <a:pt x="1264" y="66"/>
                  </a:cubicBezTo>
                  <a:cubicBezTo>
                    <a:pt x="1264" y="34"/>
                    <a:pt x="1264" y="34"/>
                    <a:pt x="1264" y="34"/>
                  </a:cubicBezTo>
                  <a:cubicBezTo>
                    <a:pt x="1277" y="34"/>
                    <a:pt x="1277" y="34"/>
                    <a:pt x="1277" y="34"/>
                  </a:cubicBezTo>
                  <a:cubicBezTo>
                    <a:pt x="1283" y="34"/>
                    <a:pt x="1286" y="31"/>
                    <a:pt x="1286" y="27"/>
                  </a:cubicBezTo>
                  <a:cubicBezTo>
                    <a:pt x="1286" y="24"/>
                    <a:pt x="1286" y="24"/>
                    <a:pt x="1286" y="24"/>
                  </a:cubicBezTo>
                  <a:cubicBezTo>
                    <a:pt x="1264" y="24"/>
                    <a:pt x="1264" y="24"/>
                    <a:pt x="1264" y="24"/>
                  </a:cubicBezTo>
                  <a:lnTo>
                    <a:pt x="1264" y="11"/>
                  </a:lnTo>
                  <a:close/>
                  <a:moveTo>
                    <a:pt x="1217" y="66"/>
                  </a:moveTo>
                  <a:cubicBezTo>
                    <a:pt x="1217" y="75"/>
                    <a:pt x="1213" y="79"/>
                    <a:pt x="1204" y="79"/>
                  </a:cubicBezTo>
                  <a:cubicBezTo>
                    <a:pt x="1196" y="79"/>
                    <a:pt x="1190" y="74"/>
                    <a:pt x="1190" y="69"/>
                  </a:cubicBezTo>
                  <a:cubicBezTo>
                    <a:pt x="1190" y="62"/>
                    <a:pt x="1196" y="58"/>
                    <a:pt x="1209" y="58"/>
                  </a:cubicBezTo>
                  <a:cubicBezTo>
                    <a:pt x="1217" y="58"/>
                    <a:pt x="1217" y="58"/>
                    <a:pt x="1217" y="58"/>
                  </a:cubicBezTo>
                  <a:lnTo>
                    <a:pt x="1217" y="66"/>
                  </a:lnTo>
                  <a:close/>
                  <a:moveTo>
                    <a:pt x="1228" y="67"/>
                  </a:moveTo>
                  <a:cubicBezTo>
                    <a:pt x="1228" y="47"/>
                    <a:pt x="1228" y="47"/>
                    <a:pt x="1228" y="47"/>
                  </a:cubicBezTo>
                  <a:cubicBezTo>
                    <a:pt x="1228" y="31"/>
                    <a:pt x="1220" y="22"/>
                    <a:pt x="1203" y="22"/>
                  </a:cubicBezTo>
                  <a:cubicBezTo>
                    <a:pt x="1189" y="22"/>
                    <a:pt x="1181" y="30"/>
                    <a:pt x="1181" y="36"/>
                  </a:cubicBezTo>
                  <a:cubicBezTo>
                    <a:pt x="1181" y="41"/>
                    <a:pt x="1181" y="41"/>
                    <a:pt x="1181" y="41"/>
                  </a:cubicBezTo>
                  <a:cubicBezTo>
                    <a:pt x="1182" y="41"/>
                    <a:pt x="1182" y="41"/>
                    <a:pt x="1182" y="41"/>
                  </a:cubicBezTo>
                  <a:cubicBezTo>
                    <a:pt x="1186" y="36"/>
                    <a:pt x="1193" y="33"/>
                    <a:pt x="1202" y="33"/>
                  </a:cubicBezTo>
                  <a:cubicBezTo>
                    <a:pt x="1213" y="33"/>
                    <a:pt x="1217" y="36"/>
                    <a:pt x="1217" y="46"/>
                  </a:cubicBezTo>
                  <a:cubicBezTo>
                    <a:pt x="1217" y="49"/>
                    <a:pt x="1217" y="49"/>
                    <a:pt x="1217" y="49"/>
                  </a:cubicBezTo>
                  <a:cubicBezTo>
                    <a:pt x="1209" y="49"/>
                    <a:pt x="1209" y="49"/>
                    <a:pt x="1209" y="49"/>
                  </a:cubicBezTo>
                  <a:cubicBezTo>
                    <a:pt x="1190" y="49"/>
                    <a:pt x="1179" y="56"/>
                    <a:pt x="1179" y="70"/>
                  </a:cubicBezTo>
                  <a:cubicBezTo>
                    <a:pt x="1179" y="81"/>
                    <a:pt x="1190" y="89"/>
                    <a:pt x="1203" y="89"/>
                  </a:cubicBezTo>
                  <a:cubicBezTo>
                    <a:pt x="1221" y="89"/>
                    <a:pt x="1228" y="80"/>
                    <a:pt x="1228" y="67"/>
                  </a:cubicBezTo>
                  <a:moveTo>
                    <a:pt x="1161" y="37"/>
                  </a:moveTo>
                  <a:cubicBezTo>
                    <a:pt x="1162" y="35"/>
                    <a:pt x="1162" y="32"/>
                    <a:pt x="1162" y="29"/>
                  </a:cubicBezTo>
                  <a:cubicBezTo>
                    <a:pt x="1162" y="26"/>
                    <a:pt x="1161" y="24"/>
                    <a:pt x="1158" y="24"/>
                  </a:cubicBezTo>
                  <a:cubicBezTo>
                    <a:pt x="1154" y="24"/>
                    <a:pt x="1154" y="24"/>
                    <a:pt x="1154" y="24"/>
                  </a:cubicBezTo>
                  <a:cubicBezTo>
                    <a:pt x="1152" y="36"/>
                    <a:pt x="1144" y="62"/>
                    <a:pt x="1135" y="77"/>
                  </a:cubicBezTo>
                  <a:cubicBezTo>
                    <a:pt x="1125" y="61"/>
                    <a:pt x="1120" y="45"/>
                    <a:pt x="1117" y="30"/>
                  </a:cubicBezTo>
                  <a:cubicBezTo>
                    <a:pt x="1116" y="27"/>
                    <a:pt x="1115" y="24"/>
                    <a:pt x="1110" y="24"/>
                  </a:cubicBezTo>
                  <a:cubicBezTo>
                    <a:pt x="1105" y="24"/>
                    <a:pt x="1105" y="24"/>
                    <a:pt x="1105" y="24"/>
                  </a:cubicBezTo>
                  <a:cubicBezTo>
                    <a:pt x="1108" y="45"/>
                    <a:pt x="1116" y="68"/>
                    <a:pt x="1129" y="86"/>
                  </a:cubicBezTo>
                  <a:cubicBezTo>
                    <a:pt x="1130" y="88"/>
                    <a:pt x="1132" y="89"/>
                    <a:pt x="1134" y="89"/>
                  </a:cubicBezTo>
                  <a:cubicBezTo>
                    <a:pt x="1137" y="89"/>
                    <a:pt x="1137" y="89"/>
                    <a:pt x="1137" y="89"/>
                  </a:cubicBezTo>
                  <a:cubicBezTo>
                    <a:pt x="1147" y="77"/>
                    <a:pt x="1157" y="52"/>
                    <a:pt x="1161" y="37"/>
                  </a:cubicBezTo>
                  <a:moveTo>
                    <a:pt x="1077" y="57"/>
                  </a:moveTo>
                  <a:cubicBezTo>
                    <a:pt x="1077" y="70"/>
                    <a:pt x="1071" y="79"/>
                    <a:pt x="1060" y="79"/>
                  </a:cubicBezTo>
                  <a:cubicBezTo>
                    <a:pt x="1048" y="79"/>
                    <a:pt x="1041" y="69"/>
                    <a:pt x="1041" y="55"/>
                  </a:cubicBezTo>
                  <a:cubicBezTo>
                    <a:pt x="1041" y="41"/>
                    <a:pt x="1048" y="33"/>
                    <a:pt x="1058" y="33"/>
                  </a:cubicBezTo>
                  <a:cubicBezTo>
                    <a:pt x="1070" y="33"/>
                    <a:pt x="1077" y="41"/>
                    <a:pt x="1077" y="57"/>
                  </a:cubicBezTo>
                  <a:moveTo>
                    <a:pt x="1088" y="54"/>
                  </a:moveTo>
                  <a:cubicBezTo>
                    <a:pt x="1088" y="35"/>
                    <a:pt x="1076" y="23"/>
                    <a:pt x="1059" y="23"/>
                  </a:cubicBezTo>
                  <a:cubicBezTo>
                    <a:pt x="1041" y="23"/>
                    <a:pt x="1030" y="36"/>
                    <a:pt x="1030" y="57"/>
                  </a:cubicBezTo>
                  <a:cubicBezTo>
                    <a:pt x="1030" y="76"/>
                    <a:pt x="1042" y="89"/>
                    <a:pt x="1059" y="89"/>
                  </a:cubicBezTo>
                  <a:cubicBezTo>
                    <a:pt x="1077" y="89"/>
                    <a:pt x="1088" y="76"/>
                    <a:pt x="1088" y="54"/>
                  </a:cubicBezTo>
                  <a:moveTo>
                    <a:pt x="1008" y="88"/>
                  </a:moveTo>
                  <a:cubicBezTo>
                    <a:pt x="1008" y="51"/>
                    <a:pt x="1008" y="51"/>
                    <a:pt x="1008" y="51"/>
                  </a:cubicBezTo>
                  <a:cubicBezTo>
                    <a:pt x="1008" y="32"/>
                    <a:pt x="998" y="22"/>
                    <a:pt x="982" y="22"/>
                  </a:cubicBezTo>
                  <a:cubicBezTo>
                    <a:pt x="965" y="22"/>
                    <a:pt x="955" y="33"/>
                    <a:pt x="955" y="51"/>
                  </a:cubicBezTo>
                  <a:cubicBezTo>
                    <a:pt x="955" y="80"/>
                    <a:pt x="955" y="80"/>
                    <a:pt x="955" y="80"/>
                  </a:cubicBezTo>
                  <a:cubicBezTo>
                    <a:pt x="955" y="85"/>
                    <a:pt x="957" y="88"/>
                    <a:pt x="961" y="88"/>
                  </a:cubicBezTo>
                  <a:cubicBezTo>
                    <a:pt x="965" y="88"/>
                    <a:pt x="965" y="88"/>
                    <a:pt x="965" y="88"/>
                  </a:cubicBezTo>
                  <a:cubicBezTo>
                    <a:pt x="965" y="51"/>
                    <a:pt x="965" y="51"/>
                    <a:pt x="965" y="51"/>
                  </a:cubicBezTo>
                  <a:cubicBezTo>
                    <a:pt x="965" y="38"/>
                    <a:pt x="971" y="33"/>
                    <a:pt x="980" y="33"/>
                  </a:cubicBezTo>
                  <a:cubicBezTo>
                    <a:pt x="992" y="33"/>
                    <a:pt x="997" y="38"/>
                    <a:pt x="997" y="51"/>
                  </a:cubicBezTo>
                  <a:cubicBezTo>
                    <a:pt x="997" y="81"/>
                    <a:pt x="997" y="81"/>
                    <a:pt x="997" y="81"/>
                  </a:cubicBezTo>
                  <a:cubicBezTo>
                    <a:pt x="997" y="85"/>
                    <a:pt x="999" y="88"/>
                    <a:pt x="1004" y="88"/>
                  </a:cubicBezTo>
                  <a:lnTo>
                    <a:pt x="1008" y="88"/>
                  </a:lnTo>
                  <a:close/>
                  <a:moveTo>
                    <a:pt x="931" y="88"/>
                  </a:moveTo>
                  <a:cubicBezTo>
                    <a:pt x="931" y="51"/>
                    <a:pt x="931" y="51"/>
                    <a:pt x="931" y="51"/>
                  </a:cubicBezTo>
                  <a:cubicBezTo>
                    <a:pt x="931" y="32"/>
                    <a:pt x="921" y="22"/>
                    <a:pt x="905" y="22"/>
                  </a:cubicBezTo>
                  <a:cubicBezTo>
                    <a:pt x="888" y="22"/>
                    <a:pt x="878" y="33"/>
                    <a:pt x="878" y="51"/>
                  </a:cubicBezTo>
                  <a:cubicBezTo>
                    <a:pt x="878" y="80"/>
                    <a:pt x="878" y="80"/>
                    <a:pt x="878" y="80"/>
                  </a:cubicBezTo>
                  <a:cubicBezTo>
                    <a:pt x="878" y="85"/>
                    <a:pt x="880" y="88"/>
                    <a:pt x="884" y="88"/>
                  </a:cubicBezTo>
                  <a:cubicBezTo>
                    <a:pt x="888" y="88"/>
                    <a:pt x="888" y="88"/>
                    <a:pt x="888" y="88"/>
                  </a:cubicBezTo>
                  <a:cubicBezTo>
                    <a:pt x="888" y="51"/>
                    <a:pt x="888" y="51"/>
                    <a:pt x="888" y="51"/>
                  </a:cubicBezTo>
                  <a:cubicBezTo>
                    <a:pt x="888" y="38"/>
                    <a:pt x="894" y="33"/>
                    <a:pt x="904" y="33"/>
                  </a:cubicBezTo>
                  <a:cubicBezTo>
                    <a:pt x="915" y="33"/>
                    <a:pt x="920" y="38"/>
                    <a:pt x="920" y="51"/>
                  </a:cubicBezTo>
                  <a:cubicBezTo>
                    <a:pt x="920" y="81"/>
                    <a:pt x="920" y="81"/>
                    <a:pt x="920" y="81"/>
                  </a:cubicBezTo>
                  <a:cubicBezTo>
                    <a:pt x="920" y="85"/>
                    <a:pt x="922" y="88"/>
                    <a:pt x="927" y="88"/>
                  </a:cubicBezTo>
                  <a:lnTo>
                    <a:pt x="931" y="88"/>
                  </a:lnTo>
                  <a:close/>
                  <a:moveTo>
                    <a:pt x="860" y="82"/>
                  </a:moveTo>
                  <a:cubicBezTo>
                    <a:pt x="860" y="78"/>
                    <a:pt x="860" y="78"/>
                    <a:pt x="860" y="78"/>
                  </a:cubicBezTo>
                  <a:cubicBezTo>
                    <a:pt x="856" y="78"/>
                    <a:pt x="856" y="78"/>
                    <a:pt x="856" y="78"/>
                  </a:cubicBezTo>
                  <a:cubicBezTo>
                    <a:pt x="850" y="78"/>
                    <a:pt x="846" y="76"/>
                    <a:pt x="846" y="68"/>
                  </a:cubicBezTo>
                  <a:cubicBezTo>
                    <a:pt x="846" y="32"/>
                    <a:pt x="846" y="32"/>
                    <a:pt x="846" y="32"/>
                  </a:cubicBezTo>
                  <a:cubicBezTo>
                    <a:pt x="846" y="27"/>
                    <a:pt x="842" y="24"/>
                    <a:pt x="838" y="24"/>
                  </a:cubicBezTo>
                  <a:cubicBezTo>
                    <a:pt x="835" y="24"/>
                    <a:pt x="835" y="24"/>
                    <a:pt x="835" y="24"/>
                  </a:cubicBezTo>
                  <a:cubicBezTo>
                    <a:pt x="835" y="69"/>
                    <a:pt x="835" y="69"/>
                    <a:pt x="835" y="69"/>
                  </a:cubicBezTo>
                  <a:cubicBezTo>
                    <a:pt x="835" y="82"/>
                    <a:pt x="841" y="88"/>
                    <a:pt x="854" y="88"/>
                  </a:cubicBezTo>
                  <a:cubicBezTo>
                    <a:pt x="858" y="88"/>
                    <a:pt x="860" y="86"/>
                    <a:pt x="860" y="82"/>
                  </a:cubicBezTo>
                  <a:moveTo>
                    <a:pt x="848" y="7"/>
                  </a:moveTo>
                  <a:cubicBezTo>
                    <a:pt x="848" y="3"/>
                    <a:pt x="845" y="0"/>
                    <a:pt x="841" y="0"/>
                  </a:cubicBezTo>
                  <a:cubicBezTo>
                    <a:pt x="837" y="0"/>
                    <a:pt x="833" y="3"/>
                    <a:pt x="833" y="7"/>
                  </a:cubicBezTo>
                  <a:cubicBezTo>
                    <a:pt x="833" y="11"/>
                    <a:pt x="837" y="15"/>
                    <a:pt x="841" y="15"/>
                  </a:cubicBezTo>
                  <a:cubicBezTo>
                    <a:pt x="845" y="15"/>
                    <a:pt x="848" y="11"/>
                    <a:pt x="848" y="7"/>
                  </a:cubicBezTo>
                  <a:moveTo>
                    <a:pt x="766" y="57"/>
                  </a:moveTo>
                  <a:cubicBezTo>
                    <a:pt x="766" y="70"/>
                    <a:pt x="760" y="79"/>
                    <a:pt x="749" y="79"/>
                  </a:cubicBezTo>
                  <a:cubicBezTo>
                    <a:pt x="737" y="79"/>
                    <a:pt x="729" y="69"/>
                    <a:pt x="729" y="55"/>
                  </a:cubicBezTo>
                  <a:cubicBezTo>
                    <a:pt x="729" y="41"/>
                    <a:pt x="736" y="33"/>
                    <a:pt x="746" y="33"/>
                  </a:cubicBezTo>
                  <a:cubicBezTo>
                    <a:pt x="759" y="33"/>
                    <a:pt x="766" y="41"/>
                    <a:pt x="766" y="57"/>
                  </a:cubicBezTo>
                  <a:moveTo>
                    <a:pt x="777" y="54"/>
                  </a:moveTo>
                  <a:cubicBezTo>
                    <a:pt x="777" y="35"/>
                    <a:pt x="765" y="23"/>
                    <a:pt x="748" y="23"/>
                  </a:cubicBezTo>
                  <a:cubicBezTo>
                    <a:pt x="730" y="23"/>
                    <a:pt x="718" y="36"/>
                    <a:pt x="718" y="57"/>
                  </a:cubicBezTo>
                  <a:cubicBezTo>
                    <a:pt x="718" y="76"/>
                    <a:pt x="731" y="89"/>
                    <a:pt x="748" y="89"/>
                  </a:cubicBezTo>
                  <a:cubicBezTo>
                    <a:pt x="765" y="89"/>
                    <a:pt x="777" y="76"/>
                    <a:pt x="777" y="54"/>
                  </a:cubicBezTo>
                  <a:moveTo>
                    <a:pt x="680" y="11"/>
                  </a:moveTo>
                  <a:cubicBezTo>
                    <a:pt x="679" y="11"/>
                    <a:pt x="679" y="11"/>
                    <a:pt x="679" y="11"/>
                  </a:cubicBezTo>
                  <a:cubicBezTo>
                    <a:pt x="677" y="11"/>
                    <a:pt x="674" y="13"/>
                    <a:pt x="672" y="15"/>
                  </a:cubicBezTo>
                  <a:cubicBezTo>
                    <a:pt x="670" y="18"/>
                    <a:pt x="669" y="21"/>
                    <a:pt x="669" y="25"/>
                  </a:cubicBezTo>
                  <a:cubicBezTo>
                    <a:pt x="669" y="67"/>
                    <a:pt x="669" y="67"/>
                    <a:pt x="669" y="67"/>
                  </a:cubicBezTo>
                  <a:cubicBezTo>
                    <a:pt x="669" y="82"/>
                    <a:pt x="676" y="89"/>
                    <a:pt x="690" y="89"/>
                  </a:cubicBezTo>
                  <a:cubicBezTo>
                    <a:pt x="697" y="89"/>
                    <a:pt x="701" y="86"/>
                    <a:pt x="701" y="81"/>
                  </a:cubicBezTo>
                  <a:cubicBezTo>
                    <a:pt x="701" y="77"/>
                    <a:pt x="701" y="77"/>
                    <a:pt x="701" y="77"/>
                  </a:cubicBezTo>
                  <a:cubicBezTo>
                    <a:pt x="701" y="77"/>
                    <a:pt x="701" y="77"/>
                    <a:pt x="701" y="77"/>
                  </a:cubicBezTo>
                  <a:cubicBezTo>
                    <a:pt x="699" y="78"/>
                    <a:pt x="695" y="79"/>
                    <a:pt x="691" y="79"/>
                  </a:cubicBezTo>
                  <a:cubicBezTo>
                    <a:pt x="684" y="79"/>
                    <a:pt x="680" y="75"/>
                    <a:pt x="680" y="66"/>
                  </a:cubicBezTo>
                  <a:cubicBezTo>
                    <a:pt x="680" y="34"/>
                    <a:pt x="680" y="34"/>
                    <a:pt x="680" y="34"/>
                  </a:cubicBezTo>
                  <a:cubicBezTo>
                    <a:pt x="694" y="34"/>
                    <a:pt x="694" y="34"/>
                    <a:pt x="694" y="34"/>
                  </a:cubicBezTo>
                  <a:cubicBezTo>
                    <a:pt x="700" y="34"/>
                    <a:pt x="702" y="31"/>
                    <a:pt x="702" y="27"/>
                  </a:cubicBezTo>
                  <a:cubicBezTo>
                    <a:pt x="702" y="24"/>
                    <a:pt x="702" y="24"/>
                    <a:pt x="702" y="24"/>
                  </a:cubicBezTo>
                  <a:cubicBezTo>
                    <a:pt x="680" y="24"/>
                    <a:pt x="680" y="24"/>
                    <a:pt x="680" y="24"/>
                  </a:cubicBezTo>
                  <a:lnTo>
                    <a:pt x="680" y="11"/>
                  </a:lnTo>
                  <a:close/>
                  <a:moveTo>
                    <a:pt x="600" y="57"/>
                  </a:moveTo>
                  <a:cubicBezTo>
                    <a:pt x="600" y="73"/>
                    <a:pt x="594" y="79"/>
                    <a:pt x="583" y="79"/>
                  </a:cubicBezTo>
                  <a:cubicBezTo>
                    <a:pt x="571" y="79"/>
                    <a:pt x="563" y="68"/>
                    <a:pt x="563" y="56"/>
                  </a:cubicBezTo>
                  <a:cubicBezTo>
                    <a:pt x="563" y="41"/>
                    <a:pt x="570" y="33"/>
                    <a:pt x="581" y="33"/>
                  </a:cubicBezTo>
                  <a:cubicBezTo>
                    <a:pt x="596" y="33"/>
                    <a:pt x="600" y="45"/>
                    <a:pt x="600" y="57"/>
                  </a:cubicBezTo>
                  <a:moveTo>
                    <a:pt x="611" y="54"/>
                  </a:moveTo>
                  <a:cubicBezTo>
                    <a:pt x="611" y="10"/>
                    <a:pt x="611" y="10"/>
                    <a:pt x="611" y="10"/>
                  </a:cubicBezTo>
                  <a:cubicBezTo>
                    <a:pt x="611" y="4"/>
                    <a:pt x="608" y="2"/>
                    <a:pt x="603" y="2"/>
                  </a:cubicBezTo>
                  <a:cubicBezTo>
                    <a:pt x="600" y="2"/>
                    <a:pt x="600" y="2"/>
                    <a:pt x="600" y="2"/>
                  </a:cubicBezTo>
                  <a:cubicBezTo>
                    <a:pt x="600" y="35"/>
                    <a:pt x="600" y="35"/>
                    <a:pt x="600" y="35"/>
                  </a:cubicBezTo>
                  <a:cubicBezTo>
                    <a:pt x="595" y="26"/>
                    <a:pt x="588" y="22"/>
                    <a:pt x="580" y="22"/>
                  </a:cubicBezTo>
                  <a:cubicBezTo>
                    <a:pt x="563" y="22"/>
                    <a:pt x="552" y="35"/>
                    <a:pt x="552" y="57"/>
                  </a:cubicBezTo>
                  <a:cubicBezTo>
                    <a:pt x="552" y="74"/>
                    <a:pt x="566" y="89"/>
                    <a:pt x="582" y="89"/>
                  </a:cubicBezTo>
                  <a:cubicBezTo>
                    <a:pt x="602" y="89"/>
                    <a:pt x="611" y="78"/>
                    <a:pt x="611" y="54"/>
                  </a:cubicBezTo>
                  <a:moveTo>
                    <a:pt x="521" y="45"/>
                  </a:moveTo>
                  <a:cubicBezTo>
                    <a:pt x="521" y="50"/>
                    <a:pt x="519" y="52"/>
                    <a:pt x="503" y="52"/>
                  </a:cubicBezTo>
                  <a:cubicBezTo>
                    <a:pt x="489" y="52"/>
                    <a:pt x="489" y="52"/>
                    <a:pt x="489" y="52"/>
                  </a:cubicBezTo>
                  <a:cubicBezTo>
                    <a:pt x="489" y="49"/>
                    <a:pt x="489" y="49"/>
                    <a:pt x="489" y="49"/>
                  </a:cubicBezTo>
                  <a:cubicBezTo>
                    <a:pt x="489" y="41"/>
                    <a:pt x="496" y="32"/>
                    <a:pt x="507" y="32"/>
                  </a:cubicBezTo>
                  <a:cubicBezTo>
                    <a:pt x="517" y="32"/>
                    <a:pt x="521" y="38"/>
                    <a:pt x="521" y="45"/>
                  </a:cubicBezTo>
                  <a:moveTo>
                    <a:pt x="532" y="45"/>
                  </a:moveTo>
                  <a:cubicBezTo>
                    <a:pt x="532" y="32"/>
                    <a:pt x="520" y="22"/>
                    <a:pt x="508" y="22"/>
                  </a:cubicBezTo>
                  <a:cubicBezTo>
                    <a:pt x="491" y="22"/>
                    <a:pt x="478" y="36"/>
                    <a:pt x="478" y="57"/>
                  </a:cubicBezTo>
                  <a:cubicBezTo>
                    <a:pt x="478" y="75"/>
                    <a:pt x="490" y="89"/>
                    <a:pt x="508" y="89"/>
                  </a:cubicBezTo>
                  <a:cubicBezTo>
                    <a:pt x="522" y="89"/>
                    <a:pt x="529" y="84"/>
                    <a:pt x="529" y="77"/>
                  </a:cubicBezTo>
                  <a:cubicBezTo>
                    <a:pt x="529" y="72"/>
                    <a:pt x="529" y="72"/>
                    <a:pt x="529" y="72"/>
                  </a:cubicBezTo>
                  <a:cubicBezTo>
                    <a:pt x="529" y="72"/>
                    <a:pt x="529" y="72"/>
                    <a:pt x="529" y="72"/>
                  </a:cubicBezTo>
                  <a:cubicBezTo>
                    <a:pt x="525" y="76"/>
                    <a:pt x="519" y="79"/>
                    <a:pt x="509" y="79"/>
                  </a:cubicBezTo>
                  <a:cubicBezTo>
                    <a:pt x="498" y="79"/>
                    <a:pt x="490" y="71"/>
                    <a:pt x="489" y="61"/>
                  </a:cubicBezTo>
                  <a:cubicBezTo>
                    <a:pt x="505" y="61"/>
                    <a:pt x="505" y="61"/>
                    <a:pt x="505" y="61"/>
                  </a:cubicBezTo>
                  <a:cubicBezTo>
                    <a:pt x="527" y="61"/>
                    <a:pt x="532" y="56"/>
                    <a:pt x="532" y="45"/>
                  </a:cubicBezTo>
                  <a:moveTo>
                    <a:pt x="440" y="11"/>
                  </a:moveTo>
                  <a:cubicBezTo>
                    <a:pt x="438" y="11"/>
                    <a:pt x="438" y="11"/>
                    <a:pt x="438" y="11"/>
                  </a:cubicBezTo>
                  <a:cubicBezTo>
                    <a:pt x="437" y="11"/>
                    <a:pt x="433" y="13"/>
                    <a:pt x="432" y="15"/>
                  </a:cubicBezTo>
                  <a:cubicBezTo>
                    <a:pt x="430" y="18"/>
                    <a:pt x="429" y="21"/>
                    <a:pt x="429" y="25"/>
                  </a:cubicBezTo>
                  <a:cubicBezTo>
                    <a:pt x="429" y="67"/>
                    <a:pt x="429" y="67"/>
                    <a:pt x="429" y="67"/>
                  </a:cubicBezTo>
                  <a:cubicBezTo>
                    <a:pt x="429" y="82"/>
                    <a:pt x="435" y="89"/>
                    <a:pt x="449" y="89"/>
                  </a:cubicBezTo>
                  <a:cubicBezTo>
                    <a:pt x="457" y="89"/>
                    <a:pt x="461" y="86"/>
                    <a:pt x="461" y="81"/>
                  </a:cubicBezTo>
                  <a:cubicBezTo>
                    <a:pt x="461" y="77"/>
                    <a:pt x="461" y="77"/>
                    <a:pt x="461" y="77"/>
                  </a:cubicBezTo>
                  <a:cubicBezTo>
                    <a:pt x="460" y="77"/>
                    <a:pt x="460" y="77"/>
                    <a:pt x="460" y="77"/>
                  </a:cubicBezTo>
                  <a:cubicBezTo>
                    <a:pt x="458" y="78"/>
                    <a:pt x="454" y="79"/>
                    <a:pt x="450" y="79"/>
                  </a:cubicBezTo>
                  <a:cubicBezTo>
                    <a:pt x="443" y="79"/>
                    <a:pt x="440" y="75"/>
                    <a:pt x="440" y="66"/>
                  </a:cubicBezTo>
                  <a:cubicBezTo>
                    <a:pt x="440" y="34"/>
                    <a:pt x="440" y="34"/>
                    <a:pt x="440" y="34"/>
                  </a:cubicBezTo>
                  <a:cubicBezTo>
                    <a:pt x="453" y="34"/>
                    <a:pt x="453" y="34"/>
                    <a:pt x="453" y="34"/>
                  </a:cubicBezTo>
                  <a:cubicBezTo>
                    <a:pt x="459" y="34"/>
                    <a:pt x="462" y="31"/>
                    <a:pt x="462" y="27"/>
                  </a:cubicBezTo>
                  <a:cubicBezTo>
                    <a:pt x="462" y="24"/>
                    <a:pt x="462" y="24"/>
                    <a:pt x="462" y="24"/>
                  </a:cubicBezTo>
                  <a:cubicBezTo>
                    <a:pt x="440" y="24"/>
                    <a:pt x="440" y="24"/>
                    <a:pt x="440" y="24"/>
                  </a:cubicBezTo>
                  <a:lnTo>
                    <a:pt x="440" y="11"/>
                  </a:lnTo>
                  <a:close/>
                  <a:moveTo>
                    <a:pt x="393" y="66"/>
                  </a:moveTo>
                  <a:cubicBezTo>
                    <a:pt x="393" y="75"/>
                    <a:pt x="389" y="79"/>
                    <a:pt x="380" y="79"/>
                  </a:cubicBezTo>
                  <a:cubicBezTo>
                    <a:pt x="371" y="79"/>
                    <a:pt x="366" y="74"/>
                    <a:pt x="366" y="69"/>
                  </a:cubicBezTo>
                  <a:cubicBezTo>
                    <a:pt x="366" y="62"/>
                    <a:pt x="372" y="58"/>
                    <a:pt x="385" y="58"/>
                  </a:cubicBezTo>
                  <a:cubicBezTo>
                    <a:pt x="393" y="58"/>
                    <a:pt x="393" y="58"/>
                    <a:pt x="393" y="58"/>
                  </a:cubicBezTo>
                  <a:lnTo>
                    <a:pt x="393" y="66"/>
                  </a:lnTo>
                  <a:close/>
                  <a:moveTo>
                    <a:pt x="404" y="67"/>
                  </a:moveTo>
                  <a:cubicBezTo>
                    <a:pt x="404" y="47"/>
                    <a:pt x="404" y="47"/>
                    <a:pt x="404" y="47"/>
                  </a:cubicBezTo>
                  <a:cubicBezTo>
                    <a:pt x="404" y="31"/>
                    <a:pt x="395" y="22"/>
                    <a:pt x="379" y="22"/>
                  </a:cubicBezTo>
                  <a:cubicBezTo>
                    <a:pt x="365" y="22"/>
                    <a:pt x="357" y="30"/>
                    <a:pt x="357" y="36"/>
                  </a:cubicBezTo>
                  <a:cubicBezTo>
                    <a:pt x="357" y="41"/>
                    <a:pt x="357" y="41"/>
                    <a:pt x="357" y="41"/>
                  </a:cubicBezTo>
                  <a:cubicBezTo>
                    <a:pt x="358" y="41"/>
                    <a:pt x="358" y="41"/>
                    <a:pt x="358" y="41"/>
                  </a:cubicBezTo>
                  <a:cubicBezTo>
                    <a:pt x="361" y="36"/>
                    <a:pt x="369" y="33"/>
                    <a:pt x="378" y="33"/>
                  </a:cubicBezTo>
                  <a:cubicBezTo>
                    <a:pt x="389" y="33"/>
                    <a:pt x="393" y="36"/>
                    <a:pt x="393" y="46"/>
                  </a:cubicBezTo>
                  <a:cubicBezTo>
                    <a:pt x="393" y="49"/>
                    <a:pt x="393" y="49"/>
                    <a:pt x="393" y="49"/>
                  </a:cubicBezTo>
                  <a:cubicBezTo>
                    <a:pt x="385" y="49"/>
                    <a:pt x="385" y="49"/>
                    <a:pt x="385" y="49"/>
                  </a:cubicBezTo>
                  <a:cubicBezTo>
                    <a:pt x="365" y="49"/>
                    <a:pt x="355" y="56"/>
                    <a:pt x="355" y="70"/>
                  </a:cubicBezTo>
                  <a:cubicBezTo>
                    <a:pt x="355" y="81"/>
                    <a:pt x="366" y="89"/>
                    <a:pt x="379" y="89"/>
                  </a:cubicBezTo>
                  <a:cubicBezTo>
                    <a:pt x="397" y="89"/>
                    <a:pt x="404" y="80"/>
                    <a:pt x="404" y="67"/>
                  </a:cubicBezTo>
                  <a:moveTo>
                    <a:pt x="334" y="41"/>
                  </a:moveTo>
                  <a:cubicBezTo>
                    <a:pt x="334" y="36"/>
                    <a:pt x="334" y="36"/>
                    <a:pt x="334" y="36"/>
                  </a:cubicBezTo>
                  <a:cubicBezTo>
                    <a:pt x="334" y="27"/>
                    <a:pt x="326" y="22"/>
                    <a:pt x="317" y="22"/>
                  </a:cubicBezTo>
                  <a:cubicBezTo>
                    <a:pt x="298" y="22"/>
                    <a:pt x="285" y="38"/>
                    <a:pt x="285" y="56"/>
                  </a:cubicBezTo>
                  <a:cubicBezTo>
                    <a:pt x="285" y="77"/>
                    <a:pt x="302" y="89"/>
                    <a:pt x="316" y="89"/>
                  </a:cubicBezTo>
                  <a:cubicBezTo>
                    <a:pt x="330" y="89"/>
                    <a:pt x="334" y="82"/>
                    <a:pt x="334" y="78"/>
                  </a:cubicBezTo>
                  <a:cubicBezTo>
                    <a:pt x="334" y="73"/>
                    <a:pt x="334" y="73"/>
                    <a:pt x="334" y="73"/>
                  </a:cubicBezTo>
                  <a:cubicBezTo>
                    <a:pt x="334" y="73"/>
                    <a:pt x="334" y="73"/>
                    <a:pt x="334" y="73"/>
                  </a:cubicBezTo>
                  <a:cubicBezTo>
                    <a:pt x="330" y="77"/>
                    <a:pt x="325" y="79"/>
                    <a:pt x="318" y="79"/>
                  </a:cubicBezTo>
                  <a:cubicBezTo>
                    <a:pt x="308" y="79"/>
                    <a:pt x="296" y="72"/>
                    <a:pt x="296" y="55"/>
                  </a:cubicBezTo>
                  <a:cubicBezTo>
                    <a:pt x="296" y="42"/>
                    <a:pt x="305" y="33"/>
                    <a:pt x="317" y="33"/>
                  </a:cubicBezTo>
                  <a:cubicBezTo>
                    <a:pt x="324" y="33"/>
                    <a:pt x="331" y="36"/>
                    <a:pt x="334" y="41"/>
                  </a:cubicBezTo>
                  <a:close/>
                  <a:moveTo>
                    <a:pt x="270" y="82"/>
                  </a:moveTo>
                  <a:cubicBezTo>
                    <a:pt x="270" y="78"/>
                    <a:pt x="270" y="78"/>
                    <a:pt x="270" y="78"/>
                  </a:cubicBezTo>
                  <a:cubicBezTo>
                    <a:pt x="265" y="78"/>
                    <a:pt x="265" y="78"/>
                    <a:pt x="265" y="78"/>
                  </a:cubicBezTo>
                  <a:cubicBezTo>
                    <a:pt x="259" y="78"/>
                    <a:pt x="255" y="76"/>
                    <a:pt x="255" y="68"/>
                  </a:cubicBezTo>
                  <a:cubicBezTo>
                    <a:pt x="255" y="32"/>
                    <a:pt x="255" y="32"/>
                    <a:pt x="255" y="32"/>
                  </a:cubicBezTo>
                  <a:cubicBezTo>
                    <a:pt x="255" y="27"/>
                    <a:pt x="251" y="24"/>
                    <a:pt x="247" y="24"/>
                  </a:cubicBezTo>
                  <a:cubicBezTo>
                    <a:pt x="244" y="24"/>
                    <a:pt x="244" y="24"/>
                    <a:pt x="244" y="24"/>
                  </a:cubicBezTo>
                  <a:cubicBezTo>
                    <a:pt x="244" y="69"/>
                    <a:pt x="244" y="69"/>
                    <a:pt x="244" y="69"/>
                  </a:cubicBezTo>
                  <a:cubicBezTo>
                    <a:pt x="244" y="82"/>
                    <a:pt x="251" y="88"/>
                    <a:pt x="263" y="88"/>
                  </a:cubicBezTo>
                  <a:cubicBezTo>
                    <a:pt x="267" y="88"/>
                    <a:pt x="270" y="86"/>
                    <a:pt x="270" y="82"/>
                  </a:cubicBezTo>
                  <a:moveTo>
                    <a:pt x="257" y="7"/>
                  </a:moveTo>
                  <a:cubicBezTo>
                    <a:pt x="257" y="3"/>
                    <a:pt x="254" y="0"/>
                    <a:pt x="250" y="0"/>
                  </a:cubicBezTo>
                  <a:cubicBezTo>
                    <a:pt x="246" y="0"/>
                    <a:pt x="242" y="3"/>
                    <a:pt x="242" y="7"/>
                  </a:cubicBezTo>
                  <a:cubicBezTo>
                    <a:pt x="242" y="11"/>
                    <a:pt x="246" y="15"/>
                    <a:pt x="250" y="15"/>
                  </a:cubicBezTo>
                  <a:cubicBezTo>
                    <a:pt x="254" y="15"/>
                    <a:pt x="257" y="11"/>
                    <a:pt x="257" y="7"/>
                  </a:cubicBezTo>
                  <a:moveTo>
                    <a:pt x="207" y="57"/>
                  </a:moveTo>
                  <a:cubicBezTo>
                    <a:pt x="207" y="73"/>
                    <a:pt x="201" y="79"/>
                    <a:pt x="190" y="79"/>
                  </a:cubicBezTo>
                  <a:cubicBezTo>
                    <a:pt x="178" y="79"/>
                    <a:pt x="170" y="68"/>
                    <a:pt x="170" y="56"/>
                  </a:cubicBezTo>
                  <a:cubicBezTo>
                    <a:pt x="170" y="41"/>
                    <a:pt x="177" y="33"/>
                    <a:pt x="188" y="33"/>
                  </a:cubicBezTo>
                  <a:cubicBezTo>
                    <a:pt x="203" y="33"/>
                    <a:pt x="207" y="45"/>
                    <a:pt x="207" y="57"/>
                  </a:cubicBezTo>
                  <a:moveTo>
                    <a:pt x="218" y="54"/>
                  </a:moveTo>
                  <a:cubicBezTo>
                    <a:pt x="218" y="10"/>
                    <a:pt x="218" y="10"/>
                    <a:pt x="218" y="10"/>
                  </a:cubicBezTo>
                  <a:cubicBezTo>
                    <a:pt x="218" y="4"/>
                    <a:pt x="215" y="2"/>
                    <a:pt x="210" y="2"/>
                  </a:cubicBezTo>
                  <a:cubicBezTo>
                    <a:pt x="207" y="2"/>
                    <a:pt x="207" y="2"/>
                    <a:pt x="207" y="2"/>
                  </a:cubicBezTo>
                  <a:cubicBezTo>
                    <a:pt x="207" y="35"/>
                    <a:pt x="207" y="35"/>
                    <a:pt x="207" y="35"/>
                  </a:cubicBezTo>
                  <a:cubicBezTo>
                    <a:pt x="202" y="26"/>
                    <a:pt x="195" y="22"/>
                    <a:pt x="187" y="22"/>
                  </a:cubicBezTo>
                  <a:cubicBezTo>
                    <a:pt x="170" y="22"/>
                    <a:pt x="159" y="35"/>
                    <a:pt x="159" y="57"/>
                  </a:cubicBezTo>
                  <a:cubicBezTo>
                    <a:pt x="159" y="74"/>
                    <a:pt x="173" y="89"/>
                    <a:pt x="189" y="89"/>
                  </a:cubicBezTo>
                  <a:cubicBezTo>
                    <a:pt x="209" y="89"/>
                    <a:pt x="218" y="78"/>
                    <a:pt x="218" y="54"/>
                  </a:cubicBezTo>
                  <a:moveTo>
                    <a:pt x="129" y="45"/>
                  </a:moveTo>
                  <a:cubicBezTo>
                    <a:pt x="129" y="50"/>
                    <a:pt x="126" y="52"/>
                    <a:pt x="110" y="52"/>
                  </a:cubicBezTo>
                  <a:cubicBezTo>
                    <a:pt x="96" y="52"/>
                    <a:pt x="96" y="52"/>
                    <a:pt x="96" y="52"/>
                  </a:cubicBezTo>
                  <a:cubicBezTo>
                    <a:pt x="96" y="49"/>
                    <a:pt x="96" y="49"/>
                    <a:pt x="96" y="49"/>
                  </a:cubicBezTo>
                  <a:cubicBezTo>
                    <a:pt x="96" y="41"/>
                    <a:pt x="103" y="32"/>
                    <a:pt x="114" y="32"/>
                  </a:cubicBezTo>
                  <a:cubicBezTo>
                    <a:pt x="124" y="32"/>
                    <a:pt x="129" y="38"/>
                    <a:pt x="129" y="45"/>
                  </a:cubicBezTo>
                  <a:moveTo>
                    <a:pt x="139" y="45"/>
                  </a:moveTo>
                  <a:cubicBezTo>
                    <a:pt x="139" y="32"/>
                    <a:pt x="127" y="22"/>
                    <a:pt x="115" y="22"/>
                  </a:cubicBezTo>
                  <a:cubicBezTo>
                    <a:pt x="98" y="22"/>
                    <a:pt x="85" y="36"/>
                    <a:pt x="85" y="57"/>
                  </a:cubicBezTo>
                  <a:cubicBezTo>
                    <a:pt x="85" y="75"/>
                    <a:pt x="97" y="89"/>
                    <a:pt x="115" y="89"/>
                  </a:cubicBezTo>
                  <a:cubicBezTo>
                    <a:pt x="129" y="89"/>
                    <a:pt x="137" y="84"/>
                    <a:pt x="137" y="77"/>
                  </a:cubicBezTo>
                  <a:cubicBezTo>
                    <a:pt x="137" y="72"/>
                    <a:pt x="137" y="72"/>
                    <a:pt x="137" y="72"/>
                  </a:cubicBezTo>
                  <a:cubicBezTo>
                    <a:pt x="136" y="72"/>
                    <a:pt x="136" y="72"/>
                    <a:pt x="136" y="72"/>
                  </a:cubicBezTo>
                  <a:cubicBezTo>
                    <a:pt x="132" y="76"/>
                    <a:pt x="126" y="79"/>
                    <a:pt x="117" y="79"/>
                  </a:cubicBezTo>
                  <a:cubicBezTo>
                    <a:pt x="105" y="79"/>
                    <a:pt x="97" y="71"/>
                    <a:pt x="96" y="61"/>
                  </a:cubicBezTo>
                  <a:cubicBezTo>
                    <a:pt x="112" y="61"/>
                    <a:pt x="112" y="61"/>
                    <a:pt x="112" y="61"/>
                  </a:cubicBezTo>
                  <a:cubicBezTo>
                    <a:pt x="134" y="61"/>
                    <a:pt x="139" y="56"/>
                    <a:pt x="139" y="45"/>
                  </a:cubicBezTo>
                  <a:moveTo>
                    <a:pt x="54" y="48"/>
                  </a:moveTo>
                  <a:cubicBezTo>
                    <a:pt x="54" y="66"/>
                    <a:pt x="44" y="79"/>
                    <a:pt x="27" y="79"/>
                  </a:cubicBezTo>
                  <a:cubicBezTo>
                    <a:pt x="22" y="79"/>
                    <a:pt x="22" y="79"/>
                    <a:pt x="22" y="79"/>
                  </a:cubicBezTo>
                  <a:cubicBezTo>
                    <a:pt x="15" y="79"/>
                    <a:pt x="11" y="75"/>
                    <a:pt x="11" y="68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4" y="16"/>
                    <a:pt x="18" y="16"/>
                    <a:pt x="21" y="16"/>
                  </a:cubicBezTo>
                  <a:cubicBezTo>
                    <a:pt x="26" y="16"/>
                    <a:pt x="26" y="16"/>
                    <a:pt x="26" y="16"/>
                  </a:cubicBezTo>
                  <a:cubicBezTo>
                    <a:pt x="43" y="16"/>
                    <a:pt x="54" y="26"/>
                    <a:pt x="54" y="48"/>
                  </a:cubicBezTo>
                  <a:moveTo>
                    <a:pt x="65" y="46"/>
                  </a:moveTo>
                  <a:cubicBezTo>
                    <a:pt x="65" y="22"/>
                    <a:pt x="48" y="6"/>
                    <a:pt x="28" y="6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3" y="6"/>
                    <a:pt x="5" y="7"/>
                    <a:pt x="0" y="8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81"/>
                    <a:pt x="7" y="88"/>
                    <a:pt x="21" y="88"/>
                  </a:cubicBezTo>
                  <a:cubicBezTo>
                    <a:pt x="28" y="88"/>
                    <a:pt x="28" y="88"/>
                    <a:pt x="28" y="88"/>
                  </a:cubicBezTo>
                  <a:cubicBezTo>
                    <a:pt x="49" y="88"/>
                    <a:pt x="65" y="71"/>
                    <a:pt x="65" y="4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60"/>
              <a:endParaRPr lang="en-GB" dirty="0">
                <a:solidFill>
                  <a:prstClr val="black"/>
                </a:solidFill>
              </a:endParaRPr>
            </a:p>
          </p:txBody>
        </p:sp>
        <p:grpSp>
          <p:nvGrpSpPr>
            <p:cNvPr id="15" name="Group 4"/>
            <p:cNvGrpSpPr>
              <a:grpSpLocks noChangeAspect="1"/>
            </p:cNvGrpSpPr>
            <p:nvPr userDrawn="1"/>
          </p:nvGrpSpPr>
          <p:grpSpPr bwMode="auto">
            <a:xfrm>
              <a:off x="146050" y="128588"/>
              <a:ext cx="473075" cy="609600"/>
              <a:chOff x="92" y="81"/>
              <a:chExt cx="298" cy="384"/>
            </a:xfrm>
          </p:grpSpPr>
          <p:sp>
            <p:nvSpPr>
              <p:cNvPr id="16" name="AutoShape 3"/>
              <p:cNvSpPr>
                <a:spLocks noChangeAspect="1" noChangeArrowheads="1" noTextEdit="1"/>
              </p:cNvSpPr>
              <p:nvPr userDrawn="1"/>
            </p:nvSpPr>
            <p:spPr bwMode="auto">
              <a:xfrm>
                <a:off x="92" y="81"/>
                <a:ext cx="298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" name="Freeform 5"/>
              <p:cNvSpPr>
                <a:spLocks/>
              </p:cNvSpPr>
              <p:nvPr userDrawn="1"/>
            </p:nvSpPr>
            <p:spPr bwMode="auto">
              <a:xfrm>
                <a:off x="273" y="78"/>
                <a:ext cx="82" cy="64"/>
              </a:xfrm>
              <a:custGeom>
                <a:avLst/>
                <a:gdLst>
                  <a:gd name="T0" fmla="*/ 4 w 51"/>
                  <a:gd name="T1" fmla="*/ 20 h 40"/>
                  <a:gd name="T2" fmla="*/ 11 w 51"/>
                  <a:gd name="T3" fmla="*/ 26 h 40"/>
                  <a:gd name="T4" fmla="*/ 12 w 51"/>
                  <a:gd name="T5" fmla="*/ 35 h 40"/>
                  <a:gd name="T6" fmla="*/ 14 w 51"/>
                  <a:gd name="T7" fmla="*/ 40 h 40"/>
                  <a:gd name="T8" fmla="*/ 15 w 51"/>
                  <a:gd name="T9" fmla="*/ 40 h 40"/>
                  <a:gd name="T10" fmla="*/ 23 w 51"/>
                  <a:gd name="T11" fmla="*/ 25 h 40"/>
                  <a:gd name="T12" fmla="*/ 46 w 51"/>
                  <a:gd name="T13" fmla="*/ 8 h 40"/>
                  <a:gd name="T14" fmla="*/ 50 w 51"/>
                  <a:gd name="T15" fmla="*/ 2 h 40"/>
                  <a:gd name="T16" fmla="*/ 42 w 51"/>
                  <a:gd name="T17" fmla="*/ 3 h 40"/>
                  <a:gd name="T18" fmla="*/ 16 w 51"/>
                  <a:gd name="T19" fmla="*/ 16 h 40"/>
                  <a:gd name="T20" fmla="*/ 1 w 51"/>
                  <a:gd name="T21" fmla="*/ 17 h 40"/>
                  <a:gd name="T22" fmla="*/ 1 w 51"/>
                  <a:gd name="T23" fmla="*/ 18 h 40"/>
                  <a:gd name="T24" fmla="*/ 3 w 51"/>
                  <a:gd name="T25" fmla="*/ 22 h 40"/>
                  <a:gd name="T26" fmla="*/ 4 w 51"/>
                  <a:gd name="T27" fmla="*/ 2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1" h="40">
                    <a:moveTo>
                      <a:pt x="4" y="20"/>
                    </a:moveTo>
                    <a:cubicBezTo>
                      <a:pt x="6" y="19"/>
                      <a:pt x="9" y="22"/>
                      <a:pt x="11" y="26"/>
                    </a:cubicBezTo>
                    <a:cubicBezTo>
                      <a:pt x="13" y="30"/>
                      <a:pt x="13" y="34"/>
                      <a:pt x="12" y="35"/>
                    </a:cubicBezTo>
                    <a:cubicBezTo>
                      <a:pt x="12" y="35"/>
                      <a:pt x="14" y="39"/>
                      <a:pt x="14" y="40"/>
                    </a:cubicBezTo>
                    <a:cubicBezTo>
                      <a:pt x="15" y="40"/>
                      <a:pt x="15" y="40"/>
                      <a:pt x="15" y="40"/>
                    </a:cubicBezTo>
                    <a:cubicBezTo>
                      <a:pt x="15" y="39"/>
                      <a:pt x="23" y="25"/>
                      <a:pt x="23" y="25"/>
                    </a:cubicBezTo>
                    <a:cubicBezTo>
                      <a:pt x="23" y="25"/>
                      <a:pt x="45" y="10"/>
                      <a:pt x="46" y="8"/>
                    </a:cubicBezTo>
                    <a:cubicBezTo>
                      <a:pt x="48" y="7"/>
                      <a:pt x="51" y="3"/>
                      <a:pt x="50" y="2"/>
                    </a:cubicBezTo>
                    <a:cubicBezTo>
                      <a:pt x="49" y="0"/>
                      <a:pt x="42" y="3"/>
                      <a:pt x="42" y="3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6" y="16"/>
                      <a:pt x="2" y="17"/>
                      <a:pt x="1" y="17"/>
                    </a:cubicBezTo>
                    <a:cubicBezTo>
                      <a:pt x="0" y="17"/>
                      <a:pt x="1" y="18"/>
                      <a:pt x="1" y="18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1"/>
                      <a:pt x="4" y="20"/>
                      <a:pt x="4" y="20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9" name="Freeform 6"/>
              <p:cNvSpPr>
                <a:spLocks/>
              </p:cNvSpPr>
              <p:nvPr userDrawn="1"/>
            </p:nvSpPr>
            <p:spPr bwMode="auto">
              <a:xfrm>
                <a:off x="275" y="116"/>
                <a:ext cx="11" cy="19"/>
              </a:xfrm>
              <a:custGeom>
                <a:avLst/>
                <a:gdLst>
                  <a:gd name="T0" fmla="*/ 5 w 7"/>
                  <a:gd name="T1" fmla="*/ 5 h 12"/>
                  <a:gd name="T2" fmla="*/ 1 w 7"/>
                  <a:gd name="T3" fmla="*/ 1 h 12"/>
                  <a:gd name="T4" fmla="*/ 1 w 7"/>
                  <a:gd name="T5" fmla="*/ 8 h 12"/>
                  <a:gd name="T6" fmla="*/ 5 w 7"/>
                  <a:gd name="T7" fmla="*/ 12 h 12"/>
                  <a:gd name="T8" fmla="*/ 5 w 7"/>
                  <a:gd name="T9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2">
                    <a:moveTo>
                      <a:pt x="5" y="5"/>
                    </a:moveTo>
                    <a:cubicBezTo>
                      <a:pt x="4" y="2"/>
                      <a:pt x="2" y="0"/>
                      <a:pt x="1" y="1"/>
                    </a:cubicBezTo>
                    <a:cubicBezTo>
                      <a:pt x="0" y="2"/>
                      <a:pt x="0" y="5"/>
                      <a:pt x="1" y="8"/>
                    </a:cubicBezTo>
                    <a:cubicBezTo>
                      <a:pt x="2" y="11"/>
                      <a:pt x="4" y="12"/>
                      <a:pt x="5" y="12"/>
                    </a:cubicBezTo>
                    <a:cubicBezTo>
                      <a:pt x="7" y="11"/>
                      <a:pt x="7" y="8"/>
                      <a:pt x="5" y="5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" name="Freeform 7"/>
              <p:cNvSpPr>
                <a:spLocks/>
              </p:cNvSpPr>
              <p:nvPr userDrawn="1"/>
            </p:nvSpPr>
            <p:spPr bwMode="auto">
              <a:xfrm>
                <a:off x="122" y="391"/>
                <a:ext cx="101" cy="80"/>
              </a:xfrm>
              <a:custGeom>
                <a:avLst/>
                <a:gdLst>
                  <a:gd name="T0" fmla="*/ 63 w 63"/>
                  <a:gd name="T1" fmla="*/ 34 h 50"/>
                  <a:gd name="T2" fmla="*/ 34 w 63"/>
                  <a:gd name="T3" fmla="*/ 31 h 50"/>
                  <a:gd name="T4" fmla="*/ 34 w 63"/>
                  <a:gd name="T5" fmla="*/ 31 h 50"/>
                  <a:gd name="T6" fmla="*/ 47 w 63"/>
                  <a:gd name="T7" fmla="*/ 20 h 50"/>
                  <a:gd name="T8" fmla="*/ 47 w 63"/>
                  <a:gd name="T9" fmla="*/ 20 h 50"/>
                  <a:gd name="T10" fmla="*/ 56 w 63"/>
                  <a:gd name="T11" fmla="*/ 21 h 50"/>
                  <a:gd name="T12" fmla="*/ 57 w 63"/>
                  <a:gd name="T13" fmla="*/ 20 h 50"/>
                  <a:gd name="T14" fmla="*/ 59 w 63"/>
                  <a:gd name="T15" fmla="*/ 19 h 50"/>
                  <a:gd name="T16" fmla="*/ 59 w 63"/>
                  <a:gd name="T17" fmla="*/ 19 h 50"/>
                  <a:gd name="T18" fmla="*/ 50 w 63"/>
                  <a:gd name="T19" fmla="*/ 16 h 50"/>
                  <a:gd name="T20" fmla="*/ 50 w 63"/>
                  <a:gd name="T21" fmla="*/ 16 h 50"/>
                  <a:gd name="T22" fmla="*/ 50 w 63"/>
                  <a:gd name="T23" fmla="*/ 0 h 50"/>
                  <a:gd name="T24" fmla="*/ 49 w 63"/>
                  <a:gd name="T25" fmla="*/ 0 h 50"/>
                  <a:gd name="T26" fmla="*/ 47 w 63"/>
                  <a:gd name="T27" fmla="*/ 1 h 50"/>
                  <a:gd name="T28" fmla="*/ 47 w 63"/>
                  <a:gd name="T29" fmla="*/ 2 h 50"/>
                  <a:gd name="T30" fmla="*/ 43 w 63"/>
                  <a:gd name="T31" fmla="*/ 14 h 50"/>
                  <a:gd name="T32" fmla="*/ 43 w 63"/>
                  <a:gd name="T33" fmla="*/ 14 h 50"/>
                  <a:gd name="T34" fmla="*/ 39 w 63"/>
                  <a:gd name="T35" fmla="*/ 13 h 50"/>
                  <a:gd name="T36" fmla="*/ 38 w 63"/>
                  <a:gd name="T37" fmla="*/ 13 h 50"/>
                  <a:gd name="T38" fmla="*/ 37 w 63"/>
                  <a:gd name="T39" fmla="*/ 14 h 50"/>
                  <a:gd name="T40" fmla="*/ 36 w 63"/>
                  <a:gd name="T41" fmla="*/ 14 h 50"/>
                  <a:gd name="T42" fmla="*/ 40 w 63"/>
                  <a:gd name="T43" fmla="*/ 18 h 50"/>
                  <a:gd name="T44" fmla="*/ 40 w 63"/>
                  <a:gd name="T45" fmla="*/ 18 h 50"/>
                  <a:gd name="T46" fmla="*/ 23 w 63"/>
                  <a:gd name="T47" fmla="*/ 27 h 50"/>
                  <a:gd name="T48" fmla="*/ 23 w 63"/>
                  <a:gd name="T49" fmla="*/ 27 h 50"/>
                  <a:gd name="T50" fmla="*/ 9 w 63"/>
                  <a:gd name="T51" fmla="*/ 17 h 50"/>
                  <a:gd name="T52" fmla="*/ 8 w 63"/>
                  <a:gd name="T53" fmla="*/ 17 h 50"/>
                  <a:gd name="T54" fmla="*/ 6 w 63"/>
                  <a:gd name="T55" fmla="*/ 18 h 50"/>
                  <a:gd name="T56" fmla="*/ 6 w 63"/>
                  <a:gd name="T57" fmla="*/ 18 h 50"/>
                  <a:gd name="T58" fmla="*/ 13 w 63"/>
                  <a:gd name="T59" fmla="*/ 32 h 50"/>
                  <a:gd name="T60" fmla="*/ 12 w 63"/>
                  <a:gd name="T61" fmla="*/ 32 h 50"/>
                  <a:gd name="T62" fmla="*/ 3 w 63"/>
                  <a:gd name="T63" fmla="*/ 39 h 50"/>
                  <a:gd name="T64" fmla="*/ 0 w 63"/>
                  <a:gd name="T65" fmla="*/ 46 h 50"/>
                  <a:gd name="T66" fmla="*/ 25 w 63"/>
                  <a:gd name="T67" fmla="*/ 37 h 50"/>
                  <a:gd name="T68" fmla="*/ 25 w 63"/>
                  <a:gd name="T69" fmla="*/ 36 h 50"/>
                  <a:gd name="T70" fmla="*/ 60 w 63"/>
                  <a:gd name="T71" fmla="*/ 36 h 50"/>
                  <a:gd name="T72" fmla="*/ 61 w 63"/>
                  <a:gd name="T73" fmla="*/ 36 h 50"/>
                  <a:gd name="T74" fmla="*/ 63 w 63"/>
                  <a:gd name="T75" fmla="*/ 35 h 50"/>
                  <a:gd name="T76" fmla="*/ 63 w 63"/>
                  <a:gd name="T77" fmla="*/ 34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63" h="50">
                    <a:moveTo>
                      <a:pt x="63" y="34"/>
                    </a:moveTo>
                    <a:cubicBezTo>
                      <a:pt x="34" y="31"/>
                      <a:pt x="34" y="31"/>
                      <a:pt x="34" y="31"/>
                    </a:cubicBezTo>
                    <a:cubicBezTo>
                      <a:pt x="34" y="31"/>
                      <a:pt x="33" y="31"/>
                      <a:pt x="34" y="31"/>
                    </a:cubicBezTo>
                    <a:cubicBezTo>
                      <a:pt x="34" y="30"/>
                      <a:pt x="47" y="20"/>
                      <a:pt x="47" y="20"/>
                    </a:cubicBezTo>
                    <a:cubicBezTo>
                      <a:pt x="47" y="20"/>
                      <a:pt x="47" y="20"/>
                      <a:pt x="47" y="20"/>
                    </a:cubicBezTo>
                    <a:cubicBezTo>
                      <a:pt x="48" y="20"/>
                      <a:pt x="54" y="21"/>
                      <a:pt x="56" y="21"/>
                    </a:cubicBezTo>
                    <a:cubicBezTo>
                      <a:pt x="56" y="21"/>
                      <a:pt x="57" y="20"/>
                      <a:pt x="57" y="20"/>
                    </a:cubicBezTo>
                    <a:cubicBezTo>
                      <a:pt x="57" y="20"/>
                      <a:pt x="58" y="20"/>
                      <a:pt x="59" y="19"/>
                    </a:cubicBezTo>
                    <a:cubicBezTo>
                      <a:pt x="59" y="19"/>
                      <a:pt x="59" y="19"/>
                      <a:pt x="59" y="19"/>
                    </a:cubicBezTo>
                    <a:cubicBezTo>
                      <a:pt x="59" y="19"/>
                      <a:pt x="51" y="17"/>
                      <a:pt x="50" y="16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14"/>
                      <a:pt x="50" y="1"/>
                      <a:pt x="50" y="0"/>
                    </a:cubicBezTo>
                    <a:cubicBezTo>
                      <a:pt x="50" y="0"/>
                      <a:pt x="49" y="0"/>
                      <a:pt x="49" y="0"/>
                    </a:cubicBezTo>
                    <a:cubicBezTo>
                      <a:pt x="49" y="0"/>
                      <a:pt x="48" y="1"/>
                      <a:pt x="47" y="1"/>
                    </a:cubicBezTo>
                    <a:cubicBezTo>
                      <a:pt x="47" y="1"/>
                      <a:pt x="47" y="2"/>
                      <a:pt x="47" y="2"/>
                    </a:cubicBezTo>
                    <a:cubicBezTo>
                      <a:pt x="46" y="3"/>
                      <a:pt x="43" y="13"/>
                      <a:pt x="43" y="14"/>
                    </a:cubicBezTo>
                    <a:cubicBezTo>
                      <a:pt x="43" y="14"/>
                      <a:pt x="43" y="14"/>
                      <a:pt x="43" y="14"/>
                    </a:cubicBezTo>
                    <a:cubicBezTo>
                      <a:pt x="42" y="14"/>
                      <a:pt x="40" y="13"/>
                      <a:pt x="39" y="13"/>
                    </a:cubicBezTo>
                    <a:cubicBezTo>
                      <a:pt x="39" y="13"/>
                      <a:pt x="39" y="13"/>
                      <a:pt x="38" y="13"/>
                    </a:cubicBezTo>
                    <a:cubicBezTo>
                      <a:pt x="38" y="13"/>
                      <a:pt x="37" y="13"/>
                      <a:pt x="37" y="14"/>
                    </a:cubicBezTo>
                    <a:cubicBezTo>
                      <a:pt x="36" y="14"/>
                      <a:pt x="36" y="14"/>
                      <a:pt x="36" y="14"/>
                    </a:cubicBezTo>
                    <a:cubicBezTo>
                      <a:pt x="37" y="14"/>
                      <a:pt x="40" y="18"/>
                      <a:pt x="40" y="18"/>
                    </a:cubicBezTo>
                    <a:cubicBezTo>
                      <a:pt x="40" y="18"/>
                      <a:pt x="40" y="18"/>
                      <a:pt x="40" y="18"/>
                    </a:cubicBezTo>
                    <a:cubicBezTo>
                      <a:pt x="23" y="27"/>
                      <a:pt x="23" y="27"/>
                      <a:pt x="23" y="27"/>
                    </a:cubicBezTo>
                    <a:cubicBezTo>
                      <a:pt x="23" y="27"/>
                      <a:pt x="23" y="27"/>
                      <a:pt x="23" y="27"/>
                    </a:cubicBezTo>
                    <a:cubicBezTo>
                      <a:pt x="22" y="26"/>
                      <a:pt x="10" y="18"/>
                      <a:pt x="9" y="17"/>
                    </a:cubicBezTo>
                    <a:cubicBezTo>
                      <a:pt x="9" y="17"/>
                      <a:pt x="9" y="17"/>
                      <a:pt x="8" y="17"/>
                    </a:cubicBezTo>
                    <a:cubicBezTo>
                      <a:pt x="8" y="17"/>
                      <a:pt x="7" y="17"/>
                      <a:pt x="6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8"/>
                      <a:pt x="13" y="32"/>
                      <a:pt x="13" y="32"/>
                    </a:cubicBezTo>
                    <a:cubicBezTo>
                      <a:pt x="13" y="32"/>
                      <a:pt x="13" y="32"/>
                      <a:pt x="12" y="32"/>
                    </a:cubicBezTo>
                    <a:cubicBezTo>
                      <a:pt x="11" y="33"/>
                      <a:pt x="3" y="36"/>
                      <a:pt x="3" y="39"/>
                    </a:cubicBezTo>
                    <a:cubicBezTo>
                      <a:pt x="2" y="40"/>
                      <a:pt x="0" y="44"/>
                      <a:pt x="0" y="46"/>
                    </a:cubicBezTo>
                    <a:cubicBezTo>
                      <a:pt x="1" y="50"/>
                      <a:pt x="22" y="38"/>
                      <a:pt x="25" y="37"/>
                    </a:cubicBezTo>
                    <a:cubicBezTo>
                      <a:pt x="25" y="36"/>
                      <a:pt x="25" y="36"/>
                      <a:pt x="25" y="36"/>
                    </a:cubicBezTo>
                    <a:cubicBezTo>
                      <a:pt x="29" y="36"/>
                      <a:pt x="58" y="36"/>
                      <a:pt x="60" y="36"/>
                    </a:cubicBezTo>
                    <a:cubicBezTo>
                      <a:pt x="61" y="36"/>
                      <a:pt x="61" y="36"/>
                      <a:pt x="61" y="36"/>
                    </a:cubicBezTo>
                    <a:cubicBezTo>
                      <a:pt x="61" y="36"/>
                      <a:pt x="62" y="35"/>
                      <a:pt x="63" y="35"/>
                    </a:cubicBezTo>
                    <a:cubicBezTo>
                      <a:pt x="63" y="34"/>
                      <a:pt x="63" y="34"/>
                      <a:pt x="63" y="34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" name="Freeform 8"/>
              <p:cNvSpPr>
                <a:spLocks/>
              </p:cNvSpPr>
              <p:nvPr userDrawn="1"/>
            </p:nvSpPr>
            <p:spPr bwMode="auto">
              <a:xfrm>
                <a:off x="94" y="199"/>
                <a:ext cx="145" cy="160"/>
              </a:xfrm>
              <a:custGeom>
                <a:avLst/>
                <a:gdLst>
                  <a:gd name="T0" fmla="*/ 89 w 91"/>
                  <a:gd name="T1" fmla="*/ 89 h 100"/>
                  <a:gd name="T2" fmla="*/ 15 w 91"/>
                  <a:gd name="T3" fmla="*/ 38 h 100"/>
                  <a:gd name="T4" fmla="*/ 29 w 91"/>
                  <a:gd name="T5" fmla="*/ 12 h 100"/>
                  <a:gd name="T6" fmla="*/ 30 w 91"/>
                  <a:gd name="T7" fmla="*/ 11 h 100"/>
                  <a:gd name="T8" fmla="*/ 30 w 91"/>
                  <a:gd name="T9" fmla="*/ 1 h 100"/>
                  <a:gd name="T10" fmla="*/ 28 w 91"/>
                  <a:gd name="T11" fmla="*/ 0 h 100"/>
                  <a:gd name="T12" fmla="*/ 14 w 91"/>
                  <a:gd name="T13" fmla="*/ 10 h 100"/>
                  <a:gd name="T14" fmla="*/ 0 w 91"/>
                  <a:gd name="T15" fmla="*/ 39 h 100"/>
                  <a:gd name="T16" fmla="*/ 71 w 91"/>
                  <a:gd name="T17" fmla="*/ 100 h 100"/>
                  <a:gd name="T18" fmla="*/ 75 w 91"/>
                  <a:gd name="T19" fmla="*/ 100 h 100"/>
                  <a:gd name="T20" fmla="*/ 90 w 91"/>
                  <a:gd name="T21" fmla="*/ 91 h 100"/>
                  <a:gd name="T22" fmla="*/ 89 w 91"/>
                  <a:gd name="T23" fmla="*/ 89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1" h="100">
                    <a:moveTo>
                      <a:pt x="89" y="89"/>
                    </a:moveTo>
                    <a:cubicBezTo>
                      <a:pt x="48" y="85"/>
                      <a:pt x="15" y="64"/>
                      <a:pt x="15" y="38"/>
                    </a:cubicBezTo>
                    <a:cubicBezTo>
                      <a:pt x="15" y="28"/>
                      <a:pt x="20" y="20"/>
                      <a:pt x="29" y="12"/>
                    </a:cubicBezTo>
                    <a:cubicBezTo>
                      <a:pt x="29" y="12"/>
                      <a:pt x="30" y="11"/>
                      <a:pt x="30" y="11"/>
                    </a:cubicBezTo>
                    <a:cubicBezTo>
                      <a:pt x="30" y="1"/>
                      <a:pt x="30" y="1"/>
                      <a:pt x="30" y="1"/>
                    </a:cubicBezTo>
                    <a:cubicBezTo>
                      <a:pt x="30" y="0"/>
                      <a:pt x="29" y="0"/>
                      <a:pt x="28" y="0"/>
                    </a:cubicBezTo>
                    <a:cubicBezTo>
                      <a:pt x="22" y="4"/>
                      <a:pt x="17" y="8"/>
                      <a:pt x="14" y="10"/>
                    </a:cubicBezTo>
                    <a:cubicBezTo>
                      <a:pt x="3" y="21"/>
                      <a:pt x="0" y="28"/>
                      <a:pt x="0" y="39"/>
                    </a:cubicBezTo>
                    <a:cubicBezTo>
                      <a:pt x="0" y="67"/>
                      <a:pt x="30" y="93"/>
                      <a:pt x="71" y="100"/>
                    </a:cubicBezTo>
                    <a:cubicBezTo>
                      <a:pt x="73" y="100"/>
                      <a:pt x="74" y="100"/>
                      <a:pt x="75" y="100"/>
                    </a:cubicBezTo>
                    <a:cubicBezTo>
                      <a:pt x="77" y="99"/>
                      <a:pt x="90" y="91"/>
                      <a:pt x="90" y="91"/>
                    </a:cubicBezTo>
                    <a:cubicBezTo>
                      <a:pt x="91" y="90"/>
                      <a:pt x="91" y="89"/>
                      <a:pt x="89" y="8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" name="Freeform 9"/>
              <p:cNvSpPr>
                <a:spLocks/>
              </p:cNvSpPr>
              <p:nvPr userDrawn="1"/>
            </p:nvSpPr>
            <p:spPr bwMode="auto">
              <a:xfrm>
                <a:off x="217" y="126"/>
                <a:ext cx="50" cy="29"/>
              </a:xfrm>
              <a:custGeom>
                <a:avLst/>
                <a:gdLst>
                  <a:gd name="T0" fmla="*/ 31 w 31"/>
                  <a:gd name="T1" fmla="*/ 1 h 18"/>
                  <a:gd name="T2" fmla="*/ 30 w 31"/>
                  <a:gd name="T3" fmla="*/ 0 h 18"/>
                  <a:gd name="T4" fmla="*/ 1 w 31"/>
                  <a:gd name="T5" fmla="*/ 17 h 18"/>
                  <a:gd name="T6" fmla="*/ 1 w 31"/>
                  <a:gd name="T7" fmla="*/ 18 h 18"/>
                  <a:gd name="T8" fmla="*/ 14 w 31"/>
                  <a:gd name="T9" fmla="*/ 18 h 18"/>
                  <a:gd name="T10" fmla="*/ 16 w 31"/>
                  <a:gd name="T11" fmla="*/ 18 h 18"/>
                  <a:gd name="T12" fmla="*/ 30 w 31"/>
                  <a:gd name="T13" fmla="*/ 9 h 18"/>
                  <a:gd name="T14" fmla="*/ 31 w 31"/>
                  <a:gd name="T15" fmla="*/ 7 h 18"/>
                  <a:gd name="T16" fmla="*/ 31 w 31"/>
                  <a:gd name="T17" fmla="*/ 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" h="18">
                    <a:moveTo>
                      <a:pt x="31" y="1"/>
                    </a:moveTo>
                    <a:cubicBezTo>
                      <a:pt x="31" y="1"/>
                      <a:pt x="31" y="0"/>
                      <a:pt x="30" y="0"/>
                    </a:cubicBezTo>
                    <a:cubicBezTo>
                      <a:pt x="28" y="2"/>
                      <a:pt x="16" y="9"/>
                      <a:pt x="1" y="17"/>
                    </a:cubicBezTo>
                    <a:cubicBezTo>
                      <a:pt x="0" y="17"/>
                      <a:pt x="0" y="18"/>
                      <a:pt x="1" y="18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5" y="18"/>
                      <a:pt x="15" y="18"/>
                      <a:pt x="16" y="18"/>
                    </a:cubicBezTo>
                    <a:cubicBezTo>
                      <a:pt x="23" y="13"/>
                      <a:pt x="28" y="10"/>
                      <a:pt x="30" y="9"/>
                    </a:cubicBezTo>
                    <a:cubicBezTo>
                      <a:pt x="31" y="8"/>
                      <a:pt x="31" y="7"/>
                      <a:pt x="31" y="7"/>
                    </a:cubicBezTo>
                    <a:cubicBezTo>
                      <a:pt x="31" y="7"/>
                      <a:pt x="31" y="1"/>
                      <a:pt x="31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6" name="Freeform 10"/>
              <p:cNvSpPr>
                <a:spLocks/>
              </p:cNvSpPr>
              <p:nvPr userDrawn="1"/>
            </p:nvSpPr>
            <p:spPr bwMode="auto">
              <a:xfrm>
                <a:off x="172" y="140"/>
                <a:ext cx="39" cy="51"/>
              </a:xfrm>
              <a:custGeom>
                <a:avLst/>
                <a:gdLst>
                  <a:gd name="T0" fmla="*/ 15 w 24"/>
                  <a:gd name="T1" fmla="*/ 1 h 32"/>
                  <a:gd name="T2" fmla="*/ 12 w 24"/>
                  <a:gd name="T3" fmla="*/ 0 h 32"/>
                  <a:gd name="T4" fmla="*/ 9 w 24"/>
                  <a:gd name="T5" fmla="*/ 1 h 32"/>
                  <a:gd name="T6" fmla="*/ 1 w 24"/>
                  <a:gd name="T7" fmla="*/ 14 h 32"/>
                  <a:gd name="T8" fmla="*/ 1 w 24"/>
                  <a:gd name="T9" fmla="*/ 18 h 32"/>
                  <a:gd name="T10" fmla="*/ 9 w 24"/>
                  <a:gd name="T11" fmla="*/ 30 h 32"/>
                  <a:gd name="T12" fmla="*/ 12 w 24"/>
                  <a:gd name="T13" fmla="*/ 32 h 32"/>
                  <a:gd name="T14" fmla="*/ 15 w 24"/>
                  <a:gd name="T15" fmla="*/ 30 h 32"/>
                  <a:gd name="T16" fmla="*/ 23 w 24"/>
                  <a:gd name="T17" fmla="*/ 18 h 32"/>
                  <a:gd name="T18" fmla="*/ 23 w 24"/>
                  <a:gd name="T19" fmla="*/ 14 h 32"/>
                  <a:gd name="T20" fmla="*/ 15 w 24"/>
                  <a:gd name="T21" fmla="*/ 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4" h="32">
                    <a:moveTo>
                      <a:pt x="15" y="1"/>
                    </a:moveTo>
                    <a:cubicBezTo>
                      <a:pt x="14" y="0"/>
                      <a:pt x="13" y="0"/>
                      <a:pt x="12" y="0"/>
                    </a:cubicBezTo>
                    <a:cubicBezTo>
                      <a:pt x="11" y="0"/>
                      <a:pt x="9" y="0"/>
                      <a:pt x="9" y="1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0" y="15"/>
                      <a:pt x="0" y="17"/>
                      <a:pt x="1" y="18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9" y="31"/>
                      <a:pt x="11" y="32"/>
                      <a:pt x="12" y="32"/>
                    </a:cubicBezTo>
                    <a:cubicBezTo>
                      <a:pt x="13" y="32"/>
                      <a:pt x="14" y="31"/>
                      <a:pt x="15" y="30"/>
                    </a:cubicBezTo>
                    <a:cubicBezTo>
                      <a:pt x="23" y="18"/>
                      <a:pt x="23" y="18"/>
                      <a:pt x="23" y="18"/>
                    </a:cubicBezTo>
                    <a:cubicBezTo>
                      <a:pt x="24" y="17"/>
                      <a:pt x="24" y="15"/>
                      <a:pt x="23" y="14"/>
                    </a:cubicBezTo>
                    <a:lnTo>
                      <a:pt x="15" y="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7" name="Freeform 11"/>
              <p:cNvSpPr>
                <a:spLocks/>
              </p:cNvSpPr>
              <p:nvPr userDrawn="1"/>
            </p:nvSpPr>
            <p:spPr bwMode="auto">
              <a:xfrm>
                <a:off x="211" y="169"/>
                <a:ext cx="33" cy="22"/>
              </a:xfrm>
              <a:custGeom>
                <a:avLst/>
                <a:gdLst>
                  <a:gd name="T0" fmla="*/ 20 w 21"/>
                  <a:gd name="T1" fmla="*/ 0 h 14"/>
                  <a:gd name="T2" fmla="*/ 11 w 21"/>
                  <a:gd name="T3" fmla="*/ 0 h 14"/>
                  <a:gd name="T4" fmla="*/ 9 w 21"/>
                  <a:gd name="T5" fmla="*/ 1 h 14"/>
                  <a:gd name="T6" fmla="*/ 1 w 21"/>
                  <a:gd name="T7" fmla="*/ 12 h 14"/>
                  <a:gd name="T8" fmla="*/ 1 w 21"/>
                  <a:gd name="T9" fmla="*/ 13 h 14"/>
                  <a:gd name="T10" fmla="*/ 2 w 21"/>
                  <a:gd name="T11" fmla="*/ 14 h 14"/>
                  <a:gd name="T12" fmla="*/ 9 w 21"/>
                  <a:gd name="T13" fmla="*/ 14 h 14"/>
                  <a:gd name="T14" fmla="*/ 10 w 21"/>
                  <a:gd name="T15" fmla="*/ 13 h 14"/>
                  <a:gd name="T16" fmla="*/ 21 w 21"/>
                  <a:gd name="T17" fmla="*/ 2 h 14"/>
                  <a:gd name="T18" fmla="*/ 21 w 21"/>
                  <a:gd name="T19" fmla="*/ 1 h 14"/>
                  <a:gd name="T20" fmla="*/ 20 w 21"/>
                  <a:gd name="T2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1" h="14">
                    <a:moveTo>
                      <a:pt x="20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10" y="0"/>
                      <a:pt x="10" y="0"/>
                      <a:pt x="9" y="1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0" y="12"/>
                      <a:pt x="0" y="13"/>
                      <a:pt x="1" y="13"/>
                    </a:cubicBezTo>
                    <a:cubicBezTo>
                      <a:pt x="1" y="14"/>
                      <a:pt x="1" y="14"/>
                      <a:pt x="2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4"/>
                      <a:pt x="10" y="13"/>
                    </a:cubicBezTo>
                    <a:cubicBezTo>
                      <a:pt x="21" y="2"/>
                      <a:pt x="21" y="2"/>
                      <a:pt x="21" y="2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1" y="0"/>
                      <a:pt x="20" y="0"/>
                      <a:pt x="2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8" name="Freeform 12"/>
              <p:cNvSpPr>
                <a:spLocks/>
              </p:cNvSpPr>
              <p:nvPr userDrawn="1"/>
            </p:nvSpPr>
            <p:spPr bwMode="auto">
              <a:xfrm>
                <a:off x="137" y="169"/>
                <a:ext cx="34" cy="22"/>
              </a:xfrm>
              <a:custGeom>
                <a:avLst/>
                <a:gdLst>
                  <a:gd name="T0" fmla="*/ 12 w 21"/>
                  <a:gd name="T1" fmla="*/ 1 h 14"/>
                  <a:gd name="T2" fmla="*/ 11 w 21"/>
                  <a:gd name="T3" fmla="*/ 0 h 14"/>
                  <a:gd name="T4" fmla="*/ 2 w 21"/>
                  <a:gd name="T5" fmla="*/ 0 h 14"/>
                  <a:gd name="T6" fmla="*/ 0 w 21"/>
                  <a:gd name="T7" fmla="*/ 1 h 14"/>
                  <a:gd name="T8" fmla="*/ 1 w 21"/>
                  <a:gd name="T9" fmla="*/ 2 h 14"/>
                  <a:gd name="T10" fmla="*/ 12 w 21"/>
                  <a:gd name="T11" fmla="*/ 13 h 14"/>
                  <a:gd name="T12" fmla="*/ 13 w 21"/>
                  <a:gd name="T13" fmla="*/ 14 h 14"/>
                  <a:gd name="T14" fmla="*/ 19 w 21"/>
                  <a:gd name="T15" fmla="*/ 14 h 14"/>
                  <a:gd name="T16" fmla="*/ 21 w 21"/>
                  <a:gd name="T17" fmla="*/ 13 h 14"/>
                  <a:gd name="T18" fmla="*/ 21 w 21"/>
                  <a:gd name="T19" fmla="*/ 12 h 14"/>
                  <a:gd name="T20" fmla="*/ 12 w 21"/>
                  <a:gd name="T21" fmla="*/ 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1" h="14">
                    <a:moveTo>
                      <a:pt x="12" y="1"/>
                    </a:moveTo>
                    <a:cubicBezTo>
                      <a:pt x="12" y="0"/>
                      <a:pt x="11" y="0"/>
                      <a:pt x="1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0" y="1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4"/>
                      <a:pt x="12" y="14"/>
                      <a:pt x="13" y="14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20" y="14"/>
                      <a:pt x="21" y="14"/>
                      <a:pt x="21" y="13"/>
                    </a:cubicBezTo>
                    <a:cubicBezTo>
                      <a:pt x="21" y="13"/>
                      <a:pt x="21" y="12"/>
                      <a:pt x="21" y="12"/>
                    </a:cubicBezTo>
                    <a:lnTo>
                      <a:pt x="12" y="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9" name="Freeform 13"/>
              <p:cNvSpPr>
                <a:spLocks/>
              </p:cNvSpPr>
              <p:nvPr userDrawn="1"/>
            </p:nvSpPr>
            <p:spPr bwMode="auto">
              <a:xfrm>
                <a:off x="215" y="172"/>
                <a:ext cx="173" cy="235"/>
              </a:xfrm>
              <a:custGeom>
                <a:avLst/>
                <a:gdLst>
                  <a:gd name="T0" fmla="*/ 93 w 108"/>
                  <a:gd name="T1" fmla="*/ 63 h 147"/>
                  <a:gd name="T2" fmla="*/ 66 w 108"/>
                  <a:gd name="T3" fmla="*/ 98 h 147"/>
                  <a:gd name="T4" fmla="*/ 1 w 108"/>
                  <a:gd name="T5" fmla="*/ 138 h 147"/>
                  <a:gd name="T6" fmla="*/ 0 w 108"/>
                  <a:gd name="T7" fmla="*/ 139 h 147"/>
                  <a:gd name="T8" fmla="*/ 0 w 108"/>
                  <a:gd name="T9" fmla="*/ 146 h 147"/>
                  <a:gd name="T10" fmla="*/ 1 w 108"/>
                  <a:gd name="T11" fmla="*/ 147 h 147"/>
                  <a:gd name="T12" fmla="*/ 94 w 108"/>
                  <a:gd name="T13" fmla="*/ 90 h 147"/>
                  <a:gd name="T14" fmla="*/ 108 w 108"/>
                  <a:gd name="T15" fmla="*/ 62 h 147"/>
                  <a:gd name="T16" fmla="*/ 37 w 108"/>
                  <a:gd name="T17" fmla="*/ 1 h 147"/>
                  <a:gd name="T18" fmla="*/ 33 w 108"/>
                  <a:gd name="T19" fmla="*/ 1 h 147"/>
                  <a:gd name="T20" fmla="*/ 18 w 108"/>
                  <a:gd name="T21" fmla="*/ 10 h 147"/>
                  <a:gd name="T22" fmla="*/ 19 w 108"/>
                  <a:gd name="T23" fmla="*/ 12 h 147"/>
                  <a:gd name="T24" fmla="*/ 93 w 108"/>
                  <a:gd name="T25" fmla="*/ 63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8" h="147">
                    <a:moveTo>
                      <a:pt x="93" y="63"/>
                    </a:moveTo>
                    <a:cubicBezTo>
                      <a:pt x="93" y="77"/>
                      <a:pt x="83" y="87"/>
                      <a:pt x="66" y="98"/>
                    </a:cubicBezTo>
                    <a:cubicBezTo>
                      <a:pt x="51" y="108"/>
                      <a:pt x="7" y="134"/>
                      <a:pt x="1" y="138"/>
                    </a:cubicBezTo>
                    <a:cubicBezTo>
                      <a:pt x="0" y="139"/>
                      <a:pt x="0" y="139"/>
                      <a:pt x="0" y="139"/>
                    </a:cubicBezTo>
                    <a:cubicBezTo>
                      <a:pt x="0" y="139"/>
                      <a:pt x="0" y="145"/>
                      <a:pt x="0" y="146"/>
                    </a:cubicBezTo>
                    <a:cubicBezTo>
                      <a:pt x="0" y="146"/>
                      <a:pt x="0" y="147"/>
                      <a:pt x="1" y="147"/>
                    </a:cubicBezTo>
                    <a:cubicBezTo>
                      <a:pt x="7" y="142"/>
                      <a:pt x="78" y="104"/>
                      <a:pt x="94" y="90"/>
                    </a:cubicBezTo>
                    <a:cubicBezTo>
                      <a:pt x="105" y="80"/>
                      <a:pt x="108" y="72"/>
                      <a:pt x="108" y="62"/>
                    </a:cubicBezTo>
                    <a:cubicBezTo>
                      <a:pt x="108" y="34"/>
                      <a:pt x="78" y="8"/>
                      <a:pt x="37" y="1"/>
                    </a:cubicBezTo>
                    <a:cubicBezTo>
                      <a:pt x="35" y="0"/>
                      <a:pt x="34" y="1"/>
                      <a:pt x="33" y="1"/>
                    </a:cubicBezTo>
                    <a:cubicBezTo>
                      <a:pt x="31" y="2"/>
                      <a:pt x="18" y="10"/>
                      <a:pt x="18" y="10"/>
                    </a:cubicBezTo>
                    <a:cubicBezTo>
                      <a:pt x="17" y="11"/>
                      <a:pt x="17" y="12"/>
                      <a:pt x="19" y="12"/>
                    </a:cubicBezTo>
                    <a:cubicBezTo>
                      <a:pt x="60" y="15"/>
                      <a:pt x="93" y="37"/>
                      <a:pt x="93" y="63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0" name="Freeform 14"/>
              <p:cNvSpPr>
                <a:spLocks noEditPoints="1"/>
              </p:cNvSpPr>
              <p:nvPr userDrawn="1"/>
            </p:nvSpPr>
            <p:spPr bwMode="auto">
              <a:xfrm>
                <a:off x="158" y="214"/>
                <a:ext cx="166" cy="91"/>
              </a:xfrm>
              <a:custGeom>
                <a:avLst/>
                <a:gdLst>
                  <a:gd name="T0" fmla="*/ 36 w 104"/>
                  <a:gd name="T1" fmla="*/ 56 h 57"/>
                  <a:gd name="T2" fmla="*/ 42 w 104"/>
                  <a:gd name="T3" fmla="*/ 56 h 57"/>
                  <a:gd name="T4" fmla="*/ 42 w 104"/>
                  <a:gd name="T5" fmla="*/ 33 h 57"/>
                  <a:gd name="T6" fmla="*/ 21 w 104"/>
                  <a:gd name="T7" fmla="*/ 13 h 57"/>
                  <a:gd name="T8" fmla="*/ 12 w 104"/>
                  <a:gd name="T9" fmla="*/ 16 h 57"/>
                  <a:gd name="T10" fmla="*/ 5 w 104"/>
                  <a:gd name="T11" fmla="*/ 13 h 57"/>
                  <a:gd name="T12" fmla="*/ 0 w 104"/>
                  <a:gd name="T13" fmla="*/ 13 h 57"/>
                  <a:gd name="T14" fmla="*/ 0 w 104"/>
                  <a:gd name="T15" fmla="*/ 47 h 57"/>
                  <a:gd name="T16" fmla="*/ 9 w 104"/>
                  <a:gd name="T17" fmla="*/ 56 h 57"/>
                  <a:gd name="T18" fmla="*/ 14 w 104"/>
                  <a:gd name="T19" fmla="*/ 56 h 57"/>
                  <a:gd name="T20" fmla="*/ 14 w 104"/>
                  <a:gd name="T21" fmla="*/ 33 h 57"/>
                  <a:gd name="T22" fmla="*/ 20 w 104"/>
                  <a:gd name="T23" fmla="*/ 25 h 57"/>
                  <a:gd name="T24" fmla="*/ 27 w 104"/>
                  <a:gd name="T25" fmla="*/ 33 h 57"/>
                  <a:gd name="T26" fmla="*/ 27 w 104"/>
                  <a:gd name="T27" fmla="*/ 47 h 57"/>
                  <a:gd name="T28" fmla="*/ 36 w 104"/>
                  <a:gd name="T29" fmla="*/ 56 h 57"/>
                  <a:gd name="T30" fmla="*/ 74 w 104"/>
                  <a:gd name="T31" fmla="*/ 50 h 57"/>
                  <a:gd name="T32" fmla="*/ 74 w 104"/>
                  <a:gd name="T33" fmla="*/ 45 h 57"/>
                  <a:gd name="T34" fmla="*/ 70 w 104"/>
                  <a:gd name="T35" fmla="*/ 45 h 57"/>
                  <a:gd name="T36" fmla="*/ 64 w 104"/>
                  <a:gd name="T37" fmla="*/ 40 h 57"/>
                  <a:gd name="T38" fmla="*/ 64 w 104"/>
                  <a:gd name="T39" fmla="*/ 10 h 57"/>
                  <a:gd name="T40" fmla="*/ 55 w 104"/>
                  <a:gd name="T41" fmla="*/ 0 h 57"/>
                  <a:gd name="T42" fmla="*/ 50 w 104"/>
                  <a:gd name="T43" fmla="*/ 0 h 57"/>
                  <a:gd name="T44" fmla="*/ 50 w 104"/>
                  <a:gd name="T45" fmla="*/ 42 h 57"/>
                  <a:gd name="T46" fmla="*/ 64 w 104"/>
                  <a:gd name="T47" fmla="*/ 57 h 57"/>
                  <a:gd name="T48" fmla="*/ 74 w 104"/>
                  <a:gd name="T49" fmla="*/ 50 h 57"/>
                  <a:gd name="T50" fmla="*/ 104 w 104"/>
                  <a:gd name="T51" fmla="*/ 25 h 57"/>
                  <a:gd name="T52" fmla="*/ 104 w 104"/>
                  <a:gd name="T53" fmla="*/ 20 h 57"/>
                  <a:gd name="T54" fmla="*/ 93 w 104"/>
                  <a:gd name="T55" fmla="*/ 13 h 57"/>
                  <a:gd name="T56" fmla="*/ 78 w 104"/>
                  <a:gd name="T57" fmla="*/ 28 h 57"/>
                  <a:gd name="T58" fmla="*/ 78 w 104"/>
                  <a:gd name="T59" fmla="*/ 46 h 57"/>
                  <a:gd name="T60" fmla="*/ 88 w 104"/>
                  <a:gd name="T61" fmla="*/ 56 h 57"/>
                  <a:gd name="T62" fmla="*/ 92 w 104"/>
                  <a:gd name="T63" fmla="*/ 56 h 57"/>
                  <a:gd name="T64" fmla="*/ 92 w 104"/>
                  <a:gd name="T65" fmla="*/ 31 h 57"/>
                  <a:gd name="T66" fmla="*/ 98 w 104"/>
                  <a:gd name="T67" fmla="*/ 24 h 57"/>
                  <a:gd name="T68" fmla="*/ 103 w 104"/>
                  <a:gd name="T69" fmla="*/ 25 h 57"/>
                  <a:gd name="T70" fmla="*/ 104 w 104"/>
                  <a:gd name="T71" fmla="*/ 25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04" h="57">
                    <a:moveTo>
                      <a:pt x="36" y="56"/>
                    </a:moveTo>
                    <a:cubicBezTo>
                      <a:pt x="42" y="56"/>
                      <a:pt x="42" y="56"/>
                      <a:pt x="42" y="56"/>
                    </a:cubicBezTo>
                    <a:cubicBezTo>
                      <a:pt x="42" y="33"/>
                      <a:pt x="42" y="33"/>
                      <a:pt x="42" y="33"/>
                    </a:cubicBezTo>
                    <a:cubicBezTo>
                      <a:pt x="42" y="21"/>
                      <a:pt x="36" y="12"/>
                      <a:pt x="21" y="13"/>
                    </a:cubicBezTo>
                    <a:cubicBezTo>
                      <a:pt x="17" y="13"/>
                      <a:pt x="12" y="16"/>
                      <a:pt x="12" y="16"/>
                    </a:cubicBezTo>
                    <a:cubicBezTo>
                      <a:pt x="10" y="14"/>
                      <a:pt x="8" y="13"/>
                      <a:pt x="5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0" y="53"/>
                      <a:pt x="3" y="56"/>
                      <a:pt x="9" y="56"/>
                    </a:cubicBezTo>
                    <a:cubicBezTo>
                      <a:pt x="14" y="56"/>
                      <a:pt x="14" y="56"/>
                      <a:pt x="14" y="56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27"/>
                      <a:pt x="16" y="25"/>
                      <a:pt x="20" y="25"/>
                    </a:cubicBezTo>
                    <a:cubicBezTo>
                      <a:pt x="25" y="25"/>
                      <a:pt x="27" y="27"/>
                      <a:pt x="27" y="33"/>
                    </a:cubicBezTo>
                    <a:cubicBezTo>
                      <a:pt x="27" y="47"/>
                      <a:pt x="27" y="47"/>
                      <a:pt x="27" y="47"/>
                    </a:cubicBezTo>
                    <a:cubicBezTo>
                      <a:pt x="27" y="54"/>
                      <a:pt x="29" y="56"/>
                      <a:pt x="36" y="56"/>
                    </a:cubicBezTo>
                    <a:moveTo>
                      <a:pt x="74" y="50"/>
                    </a:moveTo>
                    <a:cubicBezTo>
                      <a:pt x="74" y="45"/>
                      <a:pt x="74" y="45"/>
                      <a:pt x="74" y="45"/>
                    </a:cubicBezTo>
                    <a:cubicBezTo>
                      <a:pt x="70" y="45"/>
                      <a:pt x="70" y="45"/>
                      <a:pt x="70" y="45"/>
                    </a:cubicBezTo>
                    <a:cubicBezTo>
                      <a:pt x="66" y="45"/>
                      <a:pt x="64" y="44"/>
                      <a:pt x="64" y="40"/>
                    </a:cubicBezTo>
                    <a:cubicBezTo>
                      <a:pt x="64" y="10"/>
                      <a:pt x="64" y="10"/>
                      <a:pt x="64" y="10"/>
                    </a:cubicBezTo>
                    <a:cubicBezTo>
                      <a:pt x="64" y="3"/>
                      <a:pt x="61" y="0"/>
                      <a:pt x="55" y="0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50" y="42"/>
                      <a:pt x="50" y="42"/>
                      <a:pt x="50" y="42"/>
                    </a:cubicBezTo>
                    <a:cubicBezTo>
                      <a:pt x="50" y="52"/>
                      <a:pt x="56" y="57"/>
                      <a:pt x="64" y="57"/>
                    </a:cubicBezTo>
                    <a:cubicBezTo>
                      <a:pt x="69" y="57"/>
                      <a:pt x="74" y="55"/>
                      <a:pt x="74" y="50"/>
                    </a:cubicBezTo>
                    <a:moveTo>
                      <a:pt x="104" y="25"/>
                    </a:moveTo>
                    <a:cubicBezTo>
                      <a:pt x="104" y="20"/>
                      <a:pt x="104" y="20"/>
                      <a:pt x="104" y="20"/>
                    </a:cubicBezTo>
                    <a:cubicBezTo>
                      <a:pt x="104" y="16"/>
                      <a:pt x="100" y="13"/>
                      <a:pt x="93" y="13"/>
                    </a:cubicBezTo>
                    <a:cubicBezTo>
                      <a:pt x="84" y="13"/>
                      <a:pt x="78" y="20"/>
                      <a:pt x="78" y="28"/>
                    </a:cubicBezTo>
                    <a:cubicBezTo>
                      <a:pt x="78" y="46"/>
                      <a:pt x="78" y="46"/>
                      <a:pt x="78" y="46"/>
                    </a:cubicBezTo>
                    <a:cubicBezTo>
                      <a:pt x="78" y="53"/>
                      <a:pt x="82" y="56"/>
                      <a:pt x="88" y="56"/>
                    </a:cubicBezTo>
                    <a:cubicBezTo>
                      <a:pt x="92" y="56"/>
                      <a:pt x="92" y="56"/>
                      <a:pt x="92" y="56"/>
                    </a:cubicBezTo>
                    <a:cubicBezTo>
                      <a:pt x="92" y="31"/>
                      <a:pt x="92" y="31"/>
                      <a:pt x="92" y="31"/>
                    </a:cubicBezTo>
                    <a:cubicBezTo>
                      <a:pt x="92" y="26"/>
                      <a:pt x="95" y="24"/>
                      <a:pt x="98" y="24"/>
                    </a:cubicBezTo>
                    <a:cubicBezTo>
                      <a:pt x="100" y="24"/>
                      <a:pt x="102" y="24"/>
                      <a:pt x="103" y="25"/>
                    </a:cubicBezTo>
                    <a:lnTo>
                      <a:pt x="104" y="2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1" name="Freeform 15"/>
              <p:cNvSpPr>
                <a:spLocks/>
              </p:cNvSpPr>
              <p:nvPr userDrawn="1"/>
            </p:nvSpPr>
            <p:spPr bwMode="auto">
              <a:xfrm>
                <a:off x="154" y="199"/>
                <a:ext cx="73" cy="13"/>
              </a:xfrm>
              <a:custGeom>
                <a:avLst/>
                <a:gdLst>
                  <a:gd name="T0" fmla="*/ 44 w 45"/>
                  <a:gd name="T1" fmla="*/ 1 h 8"/>
                  <a:gd name="T2" fmla="*/ 43 w 45"/>
                  <a:gd name="T3" fmla="*/ 0 h 8"/>
                  <a:gd name="T4" fmla="*/ 2 w 45"/>
                  <a:gd name="T5" fmla="*/ 0 h 8"/>
                  <a:gd name="T6" fmla="*/ 1 w 45"/>
                  <a:gd name="T7" fmla="*/ 1 h 8"/>
                  <a:gd name="T8" fmla="*/ 1 w 45"/>
                  <a:gd name="T9" fmla="*/ 2 h 8"/>
                  <a:gd name="T10" fmla="*/ 2 w 45"/>
                  <a:gd name="T11" fmla="*/ 7 h 8"/>
                  <a:gd name="T12" fmla="*/ 3 w 45"/>
                  <a:gd name="T13" fmla="*/ 8 h 8"/>
                  <a:gd name="T14" fmla="*/ 42 w 45"/>
                  <a:gd name="T15" fmla="*/ 8 h 8"/>
                  <a:gd name="T16" fmla="*/ 43 w 45"/>
                  <a:gd name="T17" fmla="*/ 7 h 8"/>
                  <a:gd name="T18" fmla="*/ 45 w 45"/>
                  <a:gd name="T19" fmla="*/ 2 h 8"/>
                  <a:gd name="T20" fmla="*/ 44 w 45"/>
                  <a:gd name="T21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5" h="8">
                    <a:moveTo>
                      <a:pt x="44" y="1"/>
                    </a:moveTo>
                    <a:cubicBezTo>
                      <a:pt x="44" y="0"/>
                      <a:pt x="44" y="0"/>
                      <a:pt x="4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1"/>
                    </a:cubicBezTo>
                    <a:cubicBezTo>
                      <a:pt x="1" y="1"/>
                      <a:pt x="0" y="2"/>
                      <a:pt x="1" y="2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3" y="8"/>
                      <a:pt x="3" y="8"/>
                    </a:cubicBezTo>
                    <a:cubicBezTo>
                      <a:pt x="42" y="8"/>
                      <a:pt x="42" y="8"/>
                      <a:pt x="42" y="8"/>
                    </a:cubicBezTo>
                    <a:cubicBezTo>
                      <a:pt x="42" y="8"/>
                      <a:pt x="43" y="7"/>
                      <a:pt x="43" y="7"/>
                    </a:cubicBezTo>
                    <a:cubicBezTo>
                      <a:pt x="45" y="2"/>
                      <a:pt x="45" y="2"/>
                      <a:pt x="45" y="2"/>
                    </a:cubicBezTo>
                    <a:cubicBezTo>
                      <a:pt x="45" y="2"/>
                      <a:pt x="45" y="1"/>
                      <a:pt x="44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2" name="Freeform 16"/>
              <p:cNvSpPr>
                <a:spLocks/>
              </p:cNvSpPr>
              <p:nvPr userDrawn="1"/>
            </p:nvSpPr>
            <p:spPr bwMode="auto">
              <a:xfrm>
                <a:off x="154" y="199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009F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3" name="Oval 17"/>
              <p:cNvSpPr>
                <a:spLocks noChangeArrowheads="1"/>
              </p:cNvSpPr>
              <p:nvPr userDrawn="1"/>
            </p:nvSpPr>
            <p:spPr bwMode="auto">
              <a:xfrm>
                <a:off x="182" y="126"/>
                <a:ext cx="17" cy="1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50949132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>
                <a:solidFill>
                  <a:srgbClr val="004D7D"/>
                </a:solidFill>
              </a:rPr>
              <a:t>© Royal NLR 2022</a:t>
            </a:r>
            <a:endParaRPr lang="nl-NL" dirty="0">
              <a:solidFill>
                <a:srgbClr val="004D7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EBE98-414E-493A-9124-68D86CEA4F8A}" type="slidenum">
              <a:rPr lang="nl-NL" smtClean="0">
                <a:solidFill>
                  <a:srgbClr val="004D7D"/>
                </a:solidFill>
              </a:rPr>
              <a:pPr/>
              <a:t>‹#›</a:t>
            </a:fld>
            <a:endParaRPr lang="nl-NL" dirty="0">
              <a:solidFill>
                <a:srgbClr val="004D7D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787" y="594779"/>
            <a:ext cx="8094138" cy="461665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nl-NL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788" y="1457553"/>
            <a:ext cx="7989363" cy="2007542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l-NL" noProof="0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7"/>
          </p:nvPr>
        </p:nvSpPr>
        <p:spPr>
          <a:xfrm>
            <a:off x="681038" y="3486713"/>
            <a:ext cx="1817362" cy="10438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8"/>
          </p:nvPr>
        </p:nvSpPr>
        <p:spPr>
          <a:xfrm>
            <a:off x="2738546" y="3486713"/>
            <a:ext cx="1817362" cy="10438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9"/>
          </p:nvPr>
        </p:nvSpPr>
        <p:spPr>
          <a:xfrm>
            <a:off x="4796054" y="3486713"/>
            <a:ext cx="1817362" cy="10438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20"/>
          </p:nvPr>
        </p:nvSpPr>
        <p:spPr>
          <a:xfrm>
            <a:off x="6853563" y="3486713"/>
            <a:ext cx="1817362" cy="1043854"/>
          </a:xfrm>
          <a:custGeom>
            <a:avLst/>
            <a:gdLst>
              <a:gd name="connsiteX0" fmla="*/ 193310 w 1817362"/>
              <a:gd name="connsiteY0" fmla="*/ 0 h 1159838"/>
              <a:gd name="connsiteX1" fmla="*/ 1817362 w 1817362"/>
              <a:gd name="connsiteY1" fmla="*/ 0 h 1159838"/>
              <a:gd name="connsiteX2" fmla="*/ 1817362 w 1817362"/>
              <a:gd name="connsiteY2" fmla="*/ 0 h 1159838"/>
              <a:gd name="connsiteX3" fmla="*/ 1817362 w 1817362"/>
              <a:gd name="connsiteY3" fmla="*/ 966528 h 1159838"/>
              <a:gd name="connsiteX4" fmla="*/ 1624052 w 1817362"/>
              <a:gd name="connsiteY4" fmla="*/ 1159838 h 1159838"/>
              <a:gd name="connsiteX5" fmla="*/ 0 w 1817362"/>
              <a:gd name="connsiteY5" fmla="*/ 1159838 h 1159838"/>
              <a:gd name="connsiteX6" fmla="*/ 0 w 1817362"/>
              <a:gd name="connsiteY6" fmla="*/ 1159838 h 1159838"/>
              <a:gd name="connsiteX7" fmla="*/ 0 w 1817362"/>
              <a:gd name="connsiteY7" fmla="*/ 193310 h 1159838"/>
              <a:gd name="connsiteX8" fmla="*/ 193310 w 1817362"/>
              <a:gd name="connsiteY8" fmla="*/ 0 h 1159838"/>
              <a:gd name="connsiteX0" fmla="*/ 48189 w 1862741"/>
              <a:gd name="connsiteY0" fmla="*/ 0 h 1159838"/>
              <a:gd name="connsiteX1" fmla="*/ 1862741 w 1862741"/>
              <a:gd name="connsiteY1" fmla="*/ 0 h 1159838"/>
              <a:gd name="connsiteX2" fmla="*/ 1862741 w 1862741"/>
              <a:gd name="connsiteY2" fmla="*/ 0 h 1159838"/>
              <a:gd name="connsiteX3" fmla="*/ 1862741 w 1862741"/>
              <a:gd name="connsiteY3" fmla="*/ 966528 h 1159838"/>
              <a:gd name="connsiteX4" fmla="*/ 1669431 w 1862741"/>
              <a:gd name="connsiteY4" fmla="*/ 1159838 h 1159838"/>
              <a:gd name="connsiteX5" fmla="*/ 45379 w 1862741"/>
              <a:gd name="connsiteY5" fmla="*/ 1159838 h 1159838"/>
              <a:gd name="connsiteX6" fmla="*/ 45379 w 1862741"/>
              <a:gd name="connsiteY6" fmla="*/ 1159838 h 1159838"/>
              <a:gd name="connsiteX7" fmla="*/ 45379 w 1862741"/>
              <a:gd name="connsiteY7" fmla="*/ 193310 h 1159838"/>
              <a:gd name="connsiteX8" fmla="*/ 48189 w 1862741"/>
              <a:gd name="connsiteY8" fmla="*/ 0 h 1159838"/>
              <a:gd name="connsiteX0" fmla="*/ 2810 w 1817362"/>
              <a:gd name="connsiteY0" fmla="*/ 0 h 1159838"/>
              <a:gd name="connsiteX1" fmla="*/ 1817362 w 1817362"/>
              <a:gd name="connsiteY1" fmla="*/ 0 h 1159838"/>
              <a:gd name="connsiteX2" fmla="*/ 1817362 w 1817362"/>
              <a:gd name="connsiteY2" fmla="*/ 0 h 1159838"/>
              <a:gd name="connsiteX3" fmla="*/ 1817362 w 1817362"/>
              <a:gd name="connsiteY3" fmla="*/ 966528 h 1159838"/>
              <a:gd name="connsiteX4" fmla="*/ 1624052 w 1817362"/>
              <a:gd name="connsiteY4" fmla="*/ 1159838 h 1159838"/>
              <a:gd name="connsiteX5" fmla="*/ 0 w 1817362"/>
              <a:gd name="connsiteY5" fmla="*/ 1159838 h 1159838"/>
              <a:gd name="connsiteX6" fmla="*/ 0 w 1817362"/>
              <a:gd name="connsiteY6" fmla="*/ 1159838 h 1159838"/>
              <a:gd name="connsiteX7" fmla="*/ 0 w 1817362"/>
              <a:gd name="connsiteY7" fmla="*/ 193310 h 1159838"/>
              <a:gd name="connsiteX8" fmla="*/ 2810 w 1817362"/>
              <a:gd name="connsiteY8" fmla="*/ 0 h 1159838"/>
              <a:gd name="connsiteX0" fmla="*/ 758 w 1817691"/>
              <a:gd name="connsiteY0" fmla="*/ 0 h 1159838"/>
              <a:gd name="connsiteX1" fmla="*/ 1817691 w 1817691"/>
              <a:gd name="connsiteY1" fmla="*/ 0 h 1159838"/>
              <a:gd name="connsiteX2" fmla="*/ 1817691 w 1817691"/>
              <a:gd name="connsiteY2" fmla="*/ 0 h 1159838"/>
              <a:gd name="connsiteX3" fmla="*/ 1817691 w 1817691"/>
              <a:gd name="connsiteY3" fmla="*/ 966528 h 1159838"/>
              <a:gd name="connsiteX4" fmla="*/ 1624381 w 1817691"/>
              <a:gd name="connsiteY4" fmla="*/ 1159838 h 1159838"/>
              <a:gd name="connsiteX5" fmla="*/ 329 w 1817691"/>
              <a:gd name="connsiteY5" fmla="*/ 1159838 h 1159838"/>
              <a:gd name="connsiteX6" fmla="*/ 329 w 1817691"/>
              <a:gd name="connsiteY6" fmla="*/ 1159838 h 1159838"/>
              <a:gd name="connsiteX7" fmla="*/ 329 w 1817691"/>
              <a:gd name="connsiteY7" fmla="*/ 193310 h 1159838"/>
              <a:gd name="connsiteX8" fmla="*/ 758 w 1817691"/>
              <a:gd name="connsiteY8" fmla="*/ 0 h 1159838"/>
              <a:gd name="connsiteX0" fmla="*/ 429 w 1817362"/>
              <a:gd name="connsiteY0" fmla="*/ 0 h 1159838"/>
              <a:gd name="connsiteX1" fmla="*/ 1817362 w 1817362"/>
              <a:gd name="connsiteY1" fmla="*/ 0 h 1159838"/>
              <a:gd name="connsiteX2" fmla="*/ 1817362 w 1817362"/>
              <a:gd name="connsiteY2" fmla="*/ 0 h 1159838"/>
              <a:gd name="connsiteX3" fmla="*/ 1817362 w 1817362"/>
              <a:gd name="connsiteY3" fmla="*/ 966528 h 1159838"/>
              <a:gd name="connsiteX4" fmla="*/ 1624052 w 1817362"/>
              <a:gd name="connsiteY4" fmla="*/ 1159838 h 1159838"/>
              <a:gd name="connsiteX5" fmla="*/ 0 w 1817362"/>
              <a:gd name="connsiteY5" fmla="*/ 1159838 h 1159838"/>
              <a:gd name="connsiteX6" fmla="*/ 0 w 1817362"/>
              <a:gd name="connsiteY6" fmla="*/ 1159838 h 1159838"/>
              <a:gd name="connsiteX7" fmla="*/ 0 w 1817362"/>
              <a:gd name="connsiteY7" fmla="*/ 193310 h 1159838"/>
              <a:gd name="connsiteX8" fmla="*/ 429 w 1817362"/>
              <a:gd name="connsiteY8" fmla="*/ 0 h 1159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17362" h="1159838">
                <a:moveTo>
                  <a:pt x="429" y="0"/>
                </a:moveTo>
                <a:lnTo>
                  <a:pt x="1817362" y="0"/>
                </a:lnTo>
                <a:lnTo>
                  <a:pt x="1817362" y="0"/>
                </a:lnTo>
                <a:lnTo>
                  <a:pt x="1817362" y="966528"/>
                </a:lnTo>
                <a:cubicBezTo>
                  <a:pt x="1817362" y="1073290"/>
                  <a:pt x="1730814" y="1159838"/>
                  <a:pt x="1624052" y="1159838"/>
                </a:cubicBezTo>
                <a:lnTo>
                  <a:pt x="0" y="1159838"/>
                </a:lnTo>
                <a:lnTo>
                  <a:pt x="0" y="1159838"/>
                </a:lnTo>
                <a:lnTo>
                  <a:pt x="0" y="193310"/>
                </a:lnTo>
                <a:cubicBezTo>
                  <a:pt x="0" y="86548"/>
                  <a:pt x="214" y="96655"/>
                  <a:pt x="42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74173017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Defence">
    <p:bg bwMode="gray">
      <p:bgPr>
        <a:blipFill dpi="0" rotWithShape="1">
          <a:blip r:embed="rId2">
            <a:lum/>
          </a:blip>
          <a:srcRect/>
          <a:stretch>
            <a:fillRect t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 bwMode="gray">
          <a:xfrm>
            <a:off x="540691" y="759409"/>
            <a:ext cx="666681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>
                <a:solidFill>
                  <a:schemeClr val="bg1"/>
                </a:solidFill>
                <a:ea typeface="+mj-ea"/>
                <a:cs typeface="+mj-cs"/>
              </a:rPr>
              <a:t>Bijzonder betrokken</a:t>
            </a:r>
            <a:br>
              <a:rPr lang="nl-NL" sz="4000" dirty="0">
                <a:solidFill>
                  <a:schemeClr val="bg1"/>
                </a:solidFill>
                <a:ea typeface="+mj-ea"/>
                <a:cs typeface="+mj-cs"/>
              </a:rPr>
            </a:br>
            <a:r>
              <a:rPr lang="nl-NL" sz="1800" kern="1200" spc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Koninklijk </a:t>
            </a:r>
            <a:r>
              <a:rPr lang="nl-NL" spc="0" dirty="0">
                <a:solidFill>
                  <a:schemeClr val="bg1"/>
                </a:solidFill>
                <a:ea typeface="+mj-ea"/>
                <a:cs typeface="+mj-cs"/>
              </a:rPr>
              <a:t>Nederlands Lucht- en Ruimtevaartcentrum</a:t>
            </a:r>
            <a:endParaRPr lang="nl-NL" spc="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 bwMode="gray">
          <a:xfrm>
            <a:off x="577800" y="3575272"/>
            <a:ext cx="2002443" cy="1046426"/>
          </a:xfrm>
          <a:prstGeom prst="rect">
            <a:avLst/>
          </a:prstGeom>
          <a:noFill/>
        </p:spPr>
        <p:txBody>
          <a:bodyPr wrap="none" lIns="91426" tIns="45713" rIns="91426" bIns="45713" rtlCol="0">
            <a:spAutoFit/>
          </a:bodyPr>
          <a:lstStyle/>
          <a:p>
            <a:pPr defTabSz="914260">
              <a:lnSpc>
                <a:spcPct val="100000"/>
              </a:lnSpc>
            </a:pPr>
            <a:r>
              <a:rPr lang="en-GB" sz="1200" b="1" noProof="0" dirty="0">
                <a:solidFill>
                  <a:srgbClr val="004D7D"/>
                </a:solidFill>
              </a:rPr>
              <a:t>NLR Amsterdam</a:t>
            </a:r>
          </a:p>
          <a:p>
            <a:pPr defTabSz="914260">
              <a:lnSpc>
                <a:spcPct val="100000"/>
              </a:lnSpc>
            </a:pPr>
            <a:r>
              <a:rPr lang="en-GB" sz="1000" b="1" noProof="0" dirty="0">
                <a:solidFill>
                  <a:srgbClr val="004D7D"/>
                </a:solidFill>
              </a:rPr>
              <a:t>Anthony Fokkerweg 2</a:t>
            </a:r>
          </a:p>
          <a:p>
            <a:pPr defTabSz="914260">
              <a:lnSpc>
                <a:spcPct val="100000"/>
              </a:lnSpc>
            </a:pPr>
            <a:r>
              <a:rPr lang="en-GB" sz="1000" b="1" noProof="0" dirty="0">
                <a:solidFill>
                  <a:srgbClr val="004D7D"/>
                </a:solidFill>
              </a:rPr>
              <a:t>1059 CM Amsterdam</a:t>
            </a:r>
          </a:p>
          <a:p>
            <a:pPr defTabSz="914260">
              <a:lnSpc>
                <a:spcPct val="100000"/>
              </a:lnSpc>
            </a:pPr>
            <a:endParaRPr lang="en-GB" sz="1000" b="1" noProof="0" dirty="0">
              <a:solidFill>
                <a:srgbClr val="004D7D"/>
              </a:solidFill>
            </a:endParaRPr>
          </a:p>
          <a:p>
            <a:pPr defTabSz="914260">
              <a:lnSpc>
                <a:spcPct val="100000"/>
              </a:lnSpc>
            </a:pPr>
            <a:r>
              <a:rPr lang="en-GB" sz="1000" b="1" noProof="0" dirty="0">
                <a:solidFill>
                  <a:srgbClr val="19AEE9"/>
                </a:solidFill>
              </a:rPr>
              <a:t>t ) </a:t>
            </a:r>
            <a:r>
              <a:rPr lang="en-GB" sz="1000" b="1" noProof="0" dirty="0">
                <a:solidFill>
                  <a:srgbClr val="004D7D"/>
                </a:solidFill>
              </a:rPr>
              <a:t>+31 88 511 31 13  </a:t>
            </a:r>
          </a:p>
          <a:p>
            <a:pPr defTabSz="914260">
              <a:lnSpc>
                <a:spcPct val="100000"/>
              </a:lnSpc>
            </a:pPr>
            <a:r>
              <a:rPr lang="en-GB" sz="1000" b="1" noProof="0" dirty="0">
                <a:solidFill>
                  <a:srgbClr val="19AEE9"/>
                </a:solidFill>
              </a:rPr>
              <a:t>e ) </a:t>
            </a:r>
            <a:r>
              <a:rPr lang="en-GB" sz="1000" b="1" noProof="0" dirty="0">
                <a:solidFill>
                  <a:srgbClr val="004D7D"/>
                </a:solidFill>
              </a:rPr>
              <a:t>info@nlr.nl  </a:t>
            </a:r>
            <a:r>
              <a:rPr lang="en-GB" sz="1000" b="1" noProof="0" dirty="0">
                <a:solidFill>
                  <a:srgbClr val="19AEE9"/>
                </a:solidFill>
              </a:rPr>
              <a:t>i ) </a:t>
            </a:r>
            <a:r>
              <a:rPr lang="en-GB" sz="1000" b="1" noProof="0" dirty="0">
                <a:solidFill>
                  <a:srgbClr val="004D7D"/>
                </a:solidFill>
              </a:rPr>
              <a:t>www.nlr.nl</a:t>
            </a:r>
          </a:p>
        </p:txBody>
      </p:sp>
      <p:cxnSp>
        <p:nvCxnSpPr>
          <p:cNvPr id="12" name="Straight Connector 11"/>
          <p:cNvCxnSpPr/>
          <p:nvPr userDrawn="1"/>
        </p:nvCxnSpPr>
        <p:spPr bwMode="gray">
          <a:xfrm>
            <a:off x="2869820" y="3692882"/>
            <a:ext cx="0" cy="793852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 userDrawn="1"/>
        </p:nvGrpSpPr>
        <p:grpSpPr>
          <a:xfrm>
            <a:off x="146050" y="128588"/>
            <a:ext cx="2376877" cy="609600"/>
            <a:chOff x="146050" y="128588"/>
            <a:chExt cx="2376877" cy="609600"/>
          </a:xfrm>
        </p:grpSpPr>
        <p:sp>
          <p:nvSpPr>
            <p:cNvPr id="14" name="Freeform 5"/>
            <p:cNvSpPr>
              <a:spLocks noEditPoints="1"/>
            </p:cNvSpPr>
            <p:nvPr userDrawn="1"/>
          </p:nvSpPr>
          <p:spPr bwMode="auto">
            <a:xfrm>
              <a:off x="686263" y="404561"/>
              <a:ext cx="1836664" cy="85111"/>
            </a:xfrm>
            <a:custGeom>
              <a:avLst/>
              <a:gdLst>
                <a:gd name="T0" fmla="*/ 2284 w 2308"/>
                <a:gd name="T1" fmla="*/ 22 h 108"/>
                <a:gd name="T2" fmla="*/ 2281 w 2308"/>
                <a:gd name="T3" fmla="*/ 61 h 108"/>
                <a:gd name="T4" fmla="*/ 2234 w 2308"/>
                <a:gd name="T5" fmla="*/ 73 h 108"/>
                <a:gd name="T6" fmla="*/ 2138 w 2308"/>
                <a:gd name="T7" fmla="*/ 79 h 108"/>
                <a:gd name="T8" fmla="*/ 2116 w 2308"/>
                <a:gd name="T9" fmla="*/ 36 h 108"/>
                <a:gd name="T10" fmla="*/ 2138 w 2308"/>
                <a:gd name="T11" fmla="*/ 89 h 108"/>
                <a:gd name="T12" fmla="*/ 2065 w 2308"/>
                <a:gd name="T13" fmla="*/ 22 h 108"/>
                <a:gd name="T14" fmla="*/ 2013 w 2308"/>
                <a:gd name="T15" fmla="*/ 68 h 108"/>
                <a:gd name="T16" fmla="*/ 1967 w 2308"/>
                <a:gd name="T17" fmla="*/ 43 h 108"/>
                <a:gd name="T18" fmla="*/ 2013 w 2308"/>
                <a:gd name="T19" fmla="*/ 68 h 108"/>
                <a:gd name="T20" fmla="*/ 1888 w 2308"/>
                <a:gd name="T21" fmla="*/ 57 h 108"/>
                <a:gd name="T22" fmla="*/ 1846 w 2308"/>
                <a:gd name="T23" fmla="*/ 88 h 108"/>
                <a:gd name="T24" fmla="*/ 1774 w 2308"/>
                <a:gd name="T25" fmla="*/ 49 h 108"/>
                <a:gd name="T26" fmla="*/ 1815 w 2308"/>
                <a:gd name="T27" fmla="*/ 72 h 108"/>
                <a:gd name="T28" fmla="*/ 1703 w 2308"/>
                <a:gd name="T29" fmla="*/ 69 h 108"/>
                <a:gd name="T30" fmla="*/ 1694 w 2308"/>
                <a:gd name="T31" fmla="*/ 41 h 108"/>
                <a:gd name="T32" fmla="*/ 1741 w 2308"/>
                <a:gd name="T33" fmla="*/ 67 h 108"/>
                <a:gd name="T34" fmla="*/ 1594 w 2308"/>
                <a:gd name="T35" fmla="*/ 51 h 108"/>
                <a:gd name="T36" fmla="*/ 1561 w 2308"/>
                <a:gd name="T37" fmla="*/ 78 h 108"/>
                <a:gd name="T38" fmla="*/ 1554 w 2308"/>
                <a:gd name="T39" fmla="*/ 7 h 108"/>
                <a:gd name="T40" fmla="*/ 1428 w 2308"/>
                <a:gd name="T41" fmla="*/ 51 h 108"/>
                <a:gd name="T42" fmla="*/ 1477 w 2308"/>
                <a:gd name="T43" fmla="*/ 88 h 108"/>
                <a:gd name="T44" fmla="*/ 1377 w 2308"/>
                <a:gd name="T45" fmla="*/ 23 h 108"/>
                <a:gd name="T46" fmla="*/ 1317 w 2308"/>
                <a:gd name="T47" fmla="*/ 32 h 108"/>
                <a:gd name="T48" fmla="*/ 1304 w 2308"/>
                <a:gd name="T49" fmla="*/ 7 h 108"/>
                <a:gd name="T50" fmla="*/ 1273 w 2308"/>
                <a:gd name="T51" fmla="*/ 89 h 108"/>
                <a:gd name="T52" fmla="*/ 1286 w 2308"/>
                <a:gd name="T53" fmla="*/ 27 h 108"/>
                <a:gd name="T54" fmla="*/ 1217 w 2308"/>
                <a:gd name="T55" fmla="*/ 58 h 108"/>
                <a:gd name="T56" fmla="*/ 1202 w 2308"/>
                <a:gd name="T57" fmla="*/ 33 h 108"/>
                <a:gd name="T58" fmla="*/ 1162 w 2308"/>
                <a:gd name="T59" fmla="*/ 29 h 108"/>
                <a:gd name="T60" fmla="*/ 1134 w 2308"/>
                <a:gd name="T61" fmla="*/ 89 h 108"/>
                <a:gd name="T62" fmla="*/ 1088 w 2308"/>
                <a:gd name="T63" fmla="*/ 54 h 108"/>
                <a:gd name="T64" fmla="*/ 955 w 2308"/>
                <a:gd name="T65" fmla="*/ 51 h 108"/>
                <a:gd name="T66" fmla="*/ 1004 w 2308"/>
                <a:gd name="T67" fmla="*/ 88 h 108"/>
                <a:gd name="T68" fmla="*/ 888 w 2308"/>
                <a:gd name="T69" fmla="*/ 88 h 108"/>
                <a:gd name="T70" fmla="*/ 860 w 2308"/>
                <a:gd name="T71" fmla="*/ 78 h 108"/>
                <a:gd name="T72" fmla="*/ 860 w 2308"/>
                <a:gd name="T73" fmla="*/ 82 h 108"/>
                <a:gd name="T74" fmla="*/ 729 w 2308"/>
                <a:gd name="T75" fmla="*/ 55 h 108"/>
                <a:gd name="T76" fmla="*/ 680 w 2308"/>
                <a:gd name="T77" fmla="*/ 11 h 108"/>
                <a:gd name="T78" fmla="*/ 701 w 2308"/>
                <a:gd name="T79" fmla="*/ 77 h 108"/>
                <a:gd name="T80" fmla="*/ 680 w 2308"/>
                <a:gd name="T81" fmla="*/ 11 h 108"/>
                <a:gd name="T82" fmla="*/ 603 w 2308"/>
                <a:gd name="T83" fmla="*/ 2 h 108"/>
                <a:gd name="T84" fmla="*/ 503 w 2308"/>
                <a:gd name="T85" fmla="*/ 52 h 108"/>
                <a:gd name="T86" fmla="*/ 508 w 2308"/>
                <a:gd name="T87" fmla="*/ 89 h 108"/>
                <a:gd name="T88" fmla="*/ 440 w 2308"/>
                <a:gd name="T89" fmla="*/ 11 h 108"/>
                <a:gd name="T90" fmla="*/ 460 w 2308"/>
                <a:gd name="T91" fmla="*/ 77 h 108"/>
                <a:gd name="T92" fmla="*/ 440 w 2308"/>
                <a:gd name="T93" fmla="*/ 11 h 108"/>
                <a:gd name="T94" fmla="*/ 404 w 2308"/>
                <a:gd name="T95" fmla="*/ 47 h 108"/>
                <a:gd name="T96" fmla="*/ 385 w 2308"/>
                <a:gd name="T97" fmla="*/ 49 h 108"/>
                <a:gd name="T98" fmla="*/ 316 w 2308"/>
                <a:gd name="T99" fmla="*/ 89 h 108"/>
                <a:gd name="T100" fmla="*/ 270 w 2308"/>
                <a:gd name="T101" fmla="*/ 82 h 108"/>
                <a:gd name="T102" fmla="*/ 263 w 2308"/>
                <a:gd name="T103" fmla="*/ 88 h 108"/>
                <a:gd name="T104" fmla="*/ 190 w 2308"/>
                <a:gd name="T105" fmla="*/ 79 h 108"/>
                <a:gd name="T106" fmla="*/ 207 w 2308"/>
                <a:gd name="T107" fmla="*/ 35 h 108"/>
                <a:gd name="T108" fmla="*/ 96 w 2308"/>
                <a:gd name="T109" fmla="*/ 49 h 108"/>
                <a:gd name="T110" fmla="*/ 137 w 2308"/>
                <a:gd name="T111" fmla="*/ 72 h 108"/>
                <a:gd name="T112" fmla="*/ 22 w 2308"/>
                <a:gd name="T113" fmla="*/ 79 h 108"/>
                <a:gd name="T114" fmla="*/ 18 w 2308"/>
                <a:gd name="T115" fmla="*/ 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308" h="108">
                  <a:moveTo>
                    <a:pt x="2298" y="45"/>
                  </a:moveTo>
                  <a:cubicBezTo>
                    <a:pt x="2298" y="50"/>
                    <a:pt x="2295" y="52"/>
                    <a:pt x="2280" y="52"/>
                  </a:cubicBezTo>
                  <a:cubicBezTo>
                    <a:pt x="2265" y="52"/>
                    <a:pt x="2265" y="52"/>
                    <a:pt x="2265" y="52"/>
                  </a:cubicBezTo>
                  <a:cubicBezTo>
                    <a:pt x="2265" y="49"/>
                    <a:pt x="2265" y="49"/>
                    <a:pt x="2265" y="49"/>
                  </a:cubicBezTo>
                  <a:cubicBezTo>
                    <a:pt x="2266" y="41"/>
                    <a:pt x="2272" y="32"/>
                    <a:pt x="2283" y="32"/>
                  </a:cubicBezTo>
                  <a:cubicBezTo>
                    <a:pt x="2293" y="32"/>
                    <a:pt x="2298" y="38"/>
                    <a:pt x="2298" y="45"/>
                  </a:cubicBezTo>
                  <a:moveTo>
                    <a:pt x="2308" y="45"/>
                  </a:moveTo>
                  <a:cubicBezTo>
                    <a:pt x="2308" y="32"/>
                    <a:pt x="2296" y="22"/>
                    <a:pt x="2284" y="22"/>
                  </a:cubicBezTo>
                  <a:cubicBezTo>
                    <a:pt x="2267" y="22"/>
                    <a:pt x="2254" y="36"/>
                    <a:pt x="2254" y="57"/>
                  </a:cubicBezTo>
                  <a:cubicBezTo>
                    <a:pt x="2254" y="75"/>
                    <a:pt x="2267" y="89"/>
                    <a:pt x="2284" y="89"/>
                  </a:cubicBezTo>
                  <a:cubicBezTo>
                    <a:pt x="2299" y="89"/>
                    <a:pt x="2306" y="84"/>
                    <a:pt x="2306" y="77"/>
                  </a:cubicBezTo>
                  <a:cubicBezTo>
                    <a:pt x="2306" y="72"/>
                    <a:pt x="2306" y="72"/>
                    <a:pt x="2306" y="72"/>
                  </a:cubicBezTo>
                  <a:cubicBezTo>
                    <a:pt x="2305" y="72"/>
                    <a:pt x="2305" y="72"/>
                    <a:pt x="2305" y="72"/>
                  </a:cubicBezTo>
                  <a:cubicBezTo>
                    <a:pt x="2302" y="76"/>
                    <a:pt x="2296" y="79"/>
                    <a:pt x="2286" y="79"/>
                  </a:cubicBezTo>
                  <a:cubicBezTo>
                    <a:pt x="2274" y="79"/>
                    <a:pt x="2266" y="71"/>
                    <a:pt x="2265" y="61"/>
                  </a:cubicBezTo>
                  <a:cubicBezTo>
                    <a:pt x="2281" y="61"/>
                    <a:pt x="2281" y="61"/>
                    <a:pt x="2281" y="61"/>
                  </a:cubicBezTo>
                  <a:cubicBezTo>
                    <a:pt x="2303" y="61"/>
                    <a:pt x="2308" y="56"/>
                    <a:pt x="2308" y="45"/>
                  </a:cubicBezTo>
                  <a:moveTo>
                    <a:pt x="2234" y="41"/>
                  </a:moveTo>
                  <a:cubicBezTo>
                    <a:pt x="2234" y="36"/>
                    <a:pt x="2234" y="36"/>
                    <a:pt x="2234" y="36"/>
                  </a:cubicBezTo>
                  <a:cubicBezTo>
                    <a:pt x="2234" y="27"/>
                    <a:pt x="2226" y="22"/>
                    <a:pt x="2216" y="22"/>
                  </a:cubicBezTo>
                  <a:cubicBezTo>
                    <a:pt x="2197" y="22"/>
                    <a:pt x="2185" y="38"/>
                    <a:pt x="2185" y="56"/>
                  </a:cubicBezTo>
                  <a:cubicBezTo>
                    <a:pt x="2185" y="77"/>
                    <a:pt x="2202" y="89"/>
                    <a:pt x="2215" y="89"/>
                  </a:cubicBezTo>
                  <a:cubicBezTo>
                    <a:pt x="2229" y="89"/>
                    <a:pt x="2234" y="82"/>
                    <a:pt x="2234" y="78"/>
                  </a:cubicBezTo>
                  <a:cubicBezTo>
                    <a:pt x="2234" y="73"/>
                    <a:pt x="2234" y="73"/>
                    <a:pt x="2234" y="73"/>
                  </a:cubicBezTo>
                  <a:cubicBezTo>
                    <a:pt x="2233" y="73"/>
                    <a:pt x="2233" y="73"/>
                    <a:pt x="2233" y="73"/>
                  </a:cubicBezTo>
                  <a:cubicBezTo>
                    <a:pt x="2230" y="77"/>
                    <a:pt x="2224" y="79"/>
                    <a:pt x="2217" y="79"/>
                  </a:cubicBezTo>
                  <a:cubicBezTo>
                    <a:pt x="2207" y="79"/>
                    <a:pt x="2196" y="72"/>
                    <a:pt x="2196" y="55"/>
                  </a:cubicBezTo>
                  <a:cubicBezTo>
                    <a:pt x="2196" y="42"/>
                    <a:pt x="2204" y="33"/>
                    <a:pt x="2217" y="33"/>
                  </a:cubicBezTo>
                  <a:cubicBezTo>
                    <a:pt x="2223" y="33"/>
                    <a:pt x="2231" y="36"/>
                    <a:pt x="2233" y="41"/>
                  </a:cubicBezTo>
                  <a:lnTo>
                    <a:pt x="2234" y="41"/>
                  </a:lnTo>
                  <a:close/>
                  <a:moveTo>
                    <a:pt x="2152" y="66"/>
                  </a:moveTo>
                  <a:cubicBezTo>
                    <a:pt x="2152" y="75"/>
                    <a:pt x="2148" y="79"/>
                    <a:pt x="2138" y="79"/>
                  </a:cubicBezTo>
                  <a:cubicBezTo>
                    <a:pt x="2130" y="79"/>
                    <a:pt x="2125" y="74"/>
                    <a:pt x="2125" y="69"/>
                  </a:cubicBezTo>
                  <a:cubicBezTo>
                    <a:pt x="2125" y="62"/>
                    <a:pt x="2130" y="58"/>
                    <a:pt x="2143" y="58"/>
                  </a:cubicBezTo>
                  <a:cubicBezTo>
                    <a:pt x="2152" y="58"/>
                    <a:pt x="2152" y="58"/>
                    <a:pt x="2152" y="58"/>
                  </a:cubicBezTo>
                  <a:lnTo>
                    <a:pt x="2152" y="66"/>
                  </a:lnTo>
                  <a:close/>
                  <a:moveTo>
                    <a:pt x="2163" y="67"/>
                  </a:moveTo>
                  <a:cubicBezTo>
                    <a:pt x="2163" y="47"/>
                    <a:pt x="2163" y="47"/>
                    <a:pt x="2163" y="47"/>
                  </a:cubicBezTo>
                  <a:cubicBezTo>
                    <a:pt x="2163" y="31"/>
                    <a:pt x="2154" y="22"/>
                    <a:pt x="2138" y="22"/>
                  </a:cubicBezTo>
                  <a:cubicBezTo>
                    <a:pt x="2123" y="22"/>
                    <a:pt x="2116" y="30"/>
                    <a:pt x="2116" y="36"/>
                  </a:cubicBezTo>
                  <a:cubicBezTo>
                    <a:pt x="2116" y="41"/>
                    <a:pt x="2116" y="41"/>
                    <a:pt x="2116" y="41"/>
                  </a:cubicBezTo>
                  <a:cubicBezTo>
                    <a:pt x="2116" y="41"/>
                    <a:pt x="2116" y="41"/>
                    <a:pt x="2116" y="41"/>
                  </a:cubicBezTo>
                  <a:cubicBezTo>
                    <a:pt x="2120" y="36"/>
                    <a:pt x="2127" y="33"/>
                    <a:pt x="2137" y="33"/>
                  </a:cubicBezTo>
                  <a:cubicBezTo>
                    <a:pt x="2147" y="33"/>
                    <a:pt x="2152" y="36"/>
                    <a:pt x="2152" y="46"/>
                  </a:cubicBezTo>
                  <a:cubicBezTo>
                    <a:pt x="2152" y="49"/>
                    <a:pt x="2152" y="49"/>
                    <a:pt x="2152" y="49"/>
                  </a:cubicBezTo>
                  <a:cubicBezTo>
                    <a:pt x="2143" y="49"/>
                    <a:pt x="2143" y="49"/>
                    <a:pt x="2143" y="49"/>
                  </a:cubicBezTo>
                  <a:cubicBezTo>
                    <a:pt x="2124" y="49"/>
                    <a:pt x="2113" y="56"/>
                    <a:pt x="2113" y="70"/>
                  </a:cubicBezTo>
                  <a:cubicBezTo>
                    <a:pt x="2113" y="81"/>
                    <a:pt x="2125" y="89"/>
                    <a:pt x="2138" y="89"/>
                  </a:cubicBezTo>
                  <a:cubicBezTo>
                    <a:pt x="2156" y="89"/>
                    <a:pt x="2163" y="80"/>
                    <a:pt x="2163" y="67"/>
                  </a:cubicBezTo>
                  <a:moveTo>
                    <a:pt x="2082" y="57"/>
                  </a:moveTo>
                  <a:cubicBezTo>
                    <a:pt x="2082" y="71"/>
                    <a:pt x="2076" y="79"/>
                    <a:pt x="2065" y="79"/>
                  </a:cubicBezTo>
                  <a:cubicBezTo>
                    <a:pt x="2054" y="79"/>
                    <a:pt x="2045" y="71"/>
                    <a:pt x="2045" y="54"/>
                  </a:cubicBezTo>
                  <a:cubicBezTo>
                    <a:pt x="2045" y="41"/>
                    <a:pt x="2052" y="33"/>
                    <a:pt x="2063" y="33"/>
                  </a:cubicBezTo>
                  <a:cubicBezTo>
                    <a:pt x="2074" y="33"/>
                    <a:pt x="2082" y="40"/>
                    <a:pt x="2082" y="57"/>
                  </a:cubicBezTo>
                  <a:moveTo>
                    <a:pt x="2093" y="54"/>
                  </a:moveTo>
                  <a:cubicBezTo>
                    <a:pt x="2093" y="35"/>
                    <a:pt x="2079" y="22"/>
                    <a:pt x="2065" y="22"/>
                  </a:cubicBezTo>
                  <a:cubicBezTo>
                    <a:pt x="2045" y="22"/>
                    <a:pt x="2035" y="36"/>
                    <a:pt x="2035" y="57"/>
                  </a:cubicBezTo>
                  <a:cubicBezTo>
                    <a:pt x="2035" y="100"/>
                    <a:pt x="2035" y="100"/>
                    <a:pt x="2035" y="100"/>
                  </a:cubicBezTo>
                  <a:cubicBezTo>
                    <a:pt x="2035" y="106"/>
                    <a:pt x="2037" y="108"/>
                    <a:pt x="2042" y="108"/>
                  </a:cubicBezTo>
                  <a:cubicBezTo>
                    <a:pt x="2046" y="108"/>
                    <a:pt x="2046" y="108"/>
                    <a:pt x="2046" y="108"/>
                  </a:cubicBezTo>
                  <a:cubicBezTo>
                    <a:pt x="2046" y="78"/>
                    <a:pt x="2046" y="78"/>
                    <a:pt x="2046" y="78"/>
                  </a:cubicBezTo>
                  <a:cubicBezTo>
                    <a:pt x="2049" y="84"/>
                    <a:pt x="2057" y="89"/>
                    <a:pt x="2064" y="89"/>
                  </a:cubicBezTo>
                  <a:cubicBezTo>
                    <a:pt x="2080" y="89"/>
                    <a:pt x="2093" y="76"/>
                    <a:pt x="2093" y="54"/>
                  </a:cubicBezTo>
                  <a:moveTo>
                    <a:pt x="2013" y="68"/>
                  </a:moveTo>
                  <a:cubicBezTo>
                    <a:pt x="2013" y="59"/>
                    <a:pt x="2006" y="54"/>
                    <a:pt x="1994" y="51"/>
                  </a:cubicBezTo>
                  <a:cubicBezTo>
                    <a:pt x="1980" y="48"/>
                    <a:pt x="1978" y="46"/>
                    <a:pt x="1978" y="42"/>
                  </a:cubicBezTo>
                  <a:cubicBezTo>
                    <a:pt x="1978" y="36"/>
                    <a:pt x="1982" y="33"/>
                    <a:pt x="1993" y="33"/>
                  </a:cubicBezTo>
                  <a:cubicBezTo>
                    <a:pt x="2001" y="33"/>
                    <a:pt x="2008" y="36"/>
                    <a:pt x="2011" y="39"/>
                  </a:cubicBezTo>
                  <a:cubicBezTo>
                    <a:pt x="2011" y="39"/>
                    <a:pt x="2011" y="39"/>
                    <a:pt x="2011" y="39"/>
                  </a:cubicBezTo>
                  <a:cubicBezTo>
                    <a:pt x="2011" y="35"/>
                    <a:pt x="2011" y="35"/>
                    <a:pt x="2011" y="35"/>
                  </a:cubicBezTo>
                  <a:cubicBezTo>
                    <a:pt x="2011" y="27"/>
                    <a:pt x="2002" y="22"/>
                    <a:pt x="1992" y="22"/>
                  </a:cubicBezTo>
                  <a:cubicBezTo>
                    <a:pt x="1977" y="22"/>
                    <a:pt x="1967" y="32"/>
                    <a:pt x="1967" y="43"/>
                  </a:cubicBezTo>
                  <a:cubicBezTo>
                    <a:pt x="1967" y="52"/>
                    <a:pt x="1973" y="56"/>
                    <a:pt x="1985" y="59"/>
                  </a:cubicBezTo>
                  <a:cubicBezTo>
                    <a:pt x="1999" y="62"/>
                    <a:pt x="2002" y="64"/>
                    <a:pt x="2002" y="69"/>
                  </a:cubicBezTo>
                  <a:cubicBezTo>
                    <a:pt x="2002" y="76"/>
                    <a:pt x="1997" y="79"/>
                    <a:pt x="1988" y="79"/>
                  </a:cubicBezTo>
                  <a:cubicBezTo>
                    <a:pt x="1980" y="79"/>
                    <a:pt x="1972" y="76"/>
                    <a:pt x="1969" y="72"/>
                  </a:cubicBezTo>
                  <a:cubicBezTo>
                    <a:pt x="1968" y="72"/>
                    <a:pt x="1968" y="72"/>
                    <a:pt x="1968" y="72"/>
                  </a:cubicBezTo>
                  <a:cubicBezTo>
                    <a:pt x="1968" y="76"/>
                    <a:pt x="1968" y="76"/>
                    <a:pt x="1968" y="76"/>
                  </a:cubicBezTo>
                  <a:cubicBezTo>
                    <a:pt x="1968" y="84"/>
                    <a:pt x="1977" y="89"/>
                    <a:pt x="1988" y="89"/>
                  </a:cubicBezTo>
                  <a:cubicBezTo>
                    <a:pt x="2002" y="89"/>
                    <a:pt x="2013" y="82"/>
                    <a:pt x="2013" y="68"/>
                  </a:cubicBezTo>
                  <a:moveTo>
                    <a:pt x="1936" y="57"/>
                  </a:moveTo>
                  <a:cubicBezTo>
                    <a:pt x="1936" y="70"/>
                    <a:pt x="1930" y="79"/>
                    <a:pt x="1919" y="79"/>
                  </a:cubicBezTo>
                  <a:cubicBezTo>
                    <a:pt x="1907" y="79"/>
                    <a:pt x="1899" y="69"/>
                    <a:pt x="1899" y="55"/>
                  </a:cubicBezTo>
                  <a:cubicBezTo>
                    <a:pt x="1899" y="41"/>
                    <a:pt x="1906" y="33"/>
                    <a:pt x="1917" y="33"/>
                  </a:cubicBezTo>
                  <a:cubicBezTo>
                    <a:pt x="1929" y="33"/>
                    <a:pt x="1936" y="41"/>
                    <a:pt x="1936" y="57"/>
                  </a:cubicBezTo>
                  <a:moveTo>
                    <a:pt x="1947" y="54"/>
                  </a:moveTo>
                  <a:cubicBezTo>
                    <a:pt x="1947" y="35"/>
                    <a:pt x="1935" y="23"/>
                    <a:pt x="1918" y="23"/>
                  </a:cubicBezTo>
                  <a:cubicBezTo>
                    <a:pt x="1900" y="23"/>
                    <a:pt x="1888" y="36"/>
                    <a:pt x="1888" y="57"/>
                  </a:cubicBezTo>
                  <a:cubicBezTo>
                    <a:pt x="1888" y="76"/>
                    <a:pt x="1901" y="89"/>
                    <a:pt x="1918" y="89"/>
                  </a:cubicBezTo>
                  <a:cubicBezTo>
                    <a:pt x="1935" y="89"/>
                    <a:pt x="1947" y="76"/>
                    <a:pt x="1947" y="54"/>
                  </a:cubicBezTo>
                  <a:moveTo>
                    <a:pt x="1873" y="37"/>
                  </a:moveTo>
                  <a:cubicBezTo>
                    <a:pt x="1873" y="32"/>
                    <a:pt x="1873" y="32"/>
                    <a:pt x="1873" y="32"/>
                  </a:cubicBezTo>
                  <a:cubicBezTo>
                    <a:pt x="1873" y="28"/>
                    <a:pt x="1870" y="24"/>
                    <a:pt x="1861" y="24"/>
                  </a:cubicBezTo>
                  <a:cubicBezTo>
                    <a:pt x="1849" y="24"/>
                    <a:pt x="1840" y="33"/>
                    <a:pt x="1840" y="51"/>
                  </a:cubicBezTo>
                  <a:cubicBezTo>
                    <a:pt x="1840" y="80"/>
                    <a:pt x="1840" y="80"/>
                    <a:pt x="1840" y="80"/>
                  </a:cubicBezTo>
                  <a:cubicBezTo>
                    <a:pt x="1840" y="85"/>
                    <a:pt x="1842" y="88"/>
                    <a:pt x="1846" y="88"/>
                  </a:cubicBezTo>
                  <a:cubicBezTo>
                    <a:pt x="1851" y="88"/>
                    <a:pt x="1851" y="88"/>
                    <a:pt x="1851" y="88"/>
                  </a:cubicBezTo>
                  <a:cubicBezTo>
                    <a:pt x="1851" y="52"/>
                    <a:pt x="1851" y="52"/>
                    <a:pt x="1851" y="52"/>
                  </a:cubicBezTo>
                  <a:cubicBezTo>
                    <a:pt x="1851" y="38"/>
                    <a:pt x="1854" y="34"/>
                    <a:pt x="1863" y="34"/>
                  </a:cubicBezTo>
                  <a:cubicBezTo>
                    <a:pt x="1867" y="34"/>
                    <a:pt x="1871" y="35"/>
                    <a:pt x="1873" y="37"/>
                  </a:cubicBezTo>
                  <a:close/>
                  <a:moveTo>
                    <a:pt x="1807" y="45"/>
                  </a:moveTo>
                  <a:cubicBezTo>
                    <a:pt x="1807" y="50"/>
                    <a:pt x="1804" y="52"/>
                    <a:pt x="1789" y="52"/>
                  </a:cubicBezTo>
                  <a:cubicBezTo>
                    <a:pt x="1774" y="52"/>
                    <a:pt x="1774" y="52"/>
                    <a:pt x="1774" y="52"/>
                  </a:cubicBezTo>
                  <a:cubicBezTo>
                    <a:pt x="1774" y="49"/>
                    <a:pt x="1774" y="49"/>
                    <a:pt x="1774" y="49"/>
                  </a:cubicBezTo>
                  <a:cubicBezTo>
                    <a:pt x="1775" y="41"/>
                    <a:pt x="1781" y="32"/>
                    <a:pt x="1792" y="32"/>
                  </a:cubicBezTo>
                  <a:cubicBezTo>
                    <a:pt x="1802" y="32"/>
                    <a:pt x="1807" y="38"/>
                    <a:pt x="1807" y="45"/>
                  </a:cubicBezTo>
                  <a:moveTo>
                    <a:pt x="1817" y="45"/>
                  </a:moveTo>
                  <a:cubicBezTo>
                    <a:pt x="1817" y="32"/>
                    <a:pt x="1806" y="22"/>
                    <a:pt x="1793" y="22"/>
                  </a:cubicBezTo>
                  <a:cubicBezTo>
                    <a:pt x="1776" y="22"/>
                    <a:pt x="1763" y="36"/>
                    <a:pt x="1763" y="57"/>
                  </a:cubicBezTo>
                  <a:cubicBezTo>
                    <a:pt x="1763" y="75"/>
                    <a:pt x="1776" y="89"/>
                    <a:pt x="1793" y="89"/>
                  </a:cubicBezTo>
                  <a:cubicBezTo>
                    <a:pt x="1808" y="89"/>
                    <a:pt x="1815" y="84"/>
                    <a:pt x="1815" y="77"/>
                  </a:cubicBezTo>
                  <a:cubicBezTo>
                    <a:pt x="1815" y="72"/>
                    <a:pt x="1815" y="72"/>
                    <a:pt x="1815" y="72"/>
                  </a:cubicBezTo>
                  <a:cubicBezTo>
                    <a:pt x="1814" y="72"/>
                    <a:pt x="1814" y="72"/>
                    <a:pt x="1814" y="72"/>
                  </a:cubicBezTo>
                  <a:cubicBezTo>
                    <a:pt x="1811" y="76"/>
                    <a:pt x="1805" y="79"/>
                    <a:pt x="1795" y="79"/>
                  </a:cubicBezTo>
                  <a:cubicBezTo>
                    <a:pt x="1783" y="79"/>
                    <a:pt x="1775" y="71"/>
                    <a:pt x="1774" y="61"/>
                  </a:cubicBezTo>
                  <a:cubicBezTo>
                    <a:pt x="1790" y="61"/>
                    <a:pt x="1790" y="61"/>
                    <a:pt x="1790" y="61"/>
                  </a:cubicBezTo>
                  <a:cubicBezTo>
                    <a:pt x="1812" y="61"/>
                    <a:pt x="1817" y="56"/>
                    <a:pt x="1817" y="45"/>
                  </a:cubicBezTo>
                  <a:moveTo>
                    <a:pt x="1731" y="66"/>
                  </a:moveTo>
                  <a:cubicBezTo>
                    <a:pt x="1731" y="75"/>
                    <a:pt x="1727" y="79"/>
                    <a:pt x="1717" y="79"/>
                  </a:cubicBezTo>
                  <a:cubicBezTo>
                    <a:pt x="1709" y="79"/>
                    <a:pt x="1703" y="74"/>
                    <a:pt x="1703" y="69"/>
                  </a:cubicBezTo>
                  <a:cubicBezTo>
                    <a:pt x="1703" y="62"/>
                    <a:pt x="1709" y="58"/>
                    <a:pt x="1722" y="58"/>
                  </a:cubicBezTo>
                  <a:cubicBezTo>
                    <a:pt x="1731" y="58"/>
                    <a:pt x="1731" y="58"/>
                    <a:pt x="1731" y="58"/>
                  </a:cubicBezTo>
                  <a:lnTo>
                    <a:pt x="1731" y="66"/>
                  </a:lnTo>
                  <a:close/>
                  <a:moveTo>
                    <a:pt x="1741" y="67"/>
                  </a:moveTo>
                  <a:cubicBezTo>
                    <a:pt x="1741" y="47"/>
                    <a:pt x="1741" y="47"/>
                    <a:pt x="1741" y="47"/>
                  </a:cubicBezTo>
                  <a:cubicBezTo>
                    <a:pt x="1741" y="31"/>
                    <a:pt x="1733" y="22"/>
                    <a:pt x="1717" y="22"/>
                  </a:cubicBezTo>
                  <a:cubicBezTo>
                    <a:pt x="1702" y="22"/>
                    <a:pt x="1694" y="30"/>
                    <a:pt x="1694" y="36"/>
                  </a:cubicBezTo>
                  <a:cubicBezTo>
                    <a:pt x="1694" y="41"/>
                    <a:pt x="1694" y="41"/>
                    <a:pt x="1694" y="41"/>
                  </a:cubicBezTo>
                  <a:cubicBezTo>
                    <a:pt x="1695" y="41"/>
                    <a:pt x="1695" y="41"/>
                    <a:pt x="1695" y="41"/>
                  </a:cubicBezTo>
                  <a:cubicBezTo>
                    <a:pt x="1699" y="36"/>
                    <a:pt x="1706" y="33"/>
                    <a:pt x="1715" y="33"/>
                  </a:cubicBezTo>
                  <a:cubicBezTo>
                    <a:pt x="1726" y="33"/>
                    <a:pt x="1731" y="36"/>
                    <a:pt x="1731" y="46"/>
                  </a:cubicBezTo>
                  <a:cubicBezTo>
                    <a:pt x="1731" y="49"/>
                    <a:pt x="1731" y="49"/>
                    <a:pt x="1731" y="49"/>
                  </a:cubicBezTo>
                  <a:cubicBezTo>
                    <a:pt x="1722" y="49"/>
                    <a:pt x="1722" y="49"/>
                    <a:pt x="1722" y="49"/>
                  </a:cubicBezTo>
                  <a:cubicBezTo>
                    <a:pt x="1703" y="49"/>
                    <a:pt x="1692" y="56"/>
                    <a:pt x="1692" y="70"/>
                  </a:cubicBezTo>
                  <a:cubicBezTo>
                    <a:pt x="1692" y="81"/>
                    <a:pt x="1703" y="89"/>
                    <a:pt x="1717" y="89"/>
                  </a:cubicBezTo>
                  <a:cubicBezTo>
                    <a:pt x="1734" y="89"/>
                    <a:pt x="1741" y="80"/>
                    <a:pt x="1741" y="67"/>
                  </a:cubicBezTo>
                  <a:moveTo>
                    <a:pt x="1636" y="88"/>
                  </a:moveTo>
                  <a:cubicBezTo>
                    <a:pt x="1636" y="51"/>
                    <a:pt x="1636" y="51"/>
                    <a:pt x="1636" y="51"/>
                  </a:cubicBezTo>
                  <a:cubicBezTo>
                    <a:pt x="1636" y="32"/>
                    <a:pt x="1627" y="22"/>
                    <a:pt x="1611" y="22"/>
                  </a:cubicBezTo>
                  <a:cubicBezTo>
                    <a:pt x="1594" y="22"/>
                    <a:pt x="1583" y="33"/>
                    <a:pt x="1583" y="51"/>
                  </a:cubicBezTo>
                  <a:cubicBezTo>
                    <a:pt x="1583" y="80"/>
                    <a:pt x="1583" y="80"/>
                    <a:pt x="1583" y="80"/>
                  </a:cubicBezTo>
                  <a:cubicBezTo>
                    <a:pt x="1583" y="85"/>
                    <a:pt x="1586" y="88"/>
                    <a:pt x="1590" y="88"/>
                  </a:cubicBezTo>
                  <a:cubicBezTo>
                    <a:pt x="1594" y="88"/>
                    <a:pt x="1594" y="88"/>
                    <a:pt x="1594" y="88"/>
                  </a:cubicBezTo>
                  <a:cubicBezTo>
                    <a:pt x="1594" y="51"/>
                    <a:pt x="1594" y="51"/>
                    <a:pt x="1594" y="51"/>
                  </a:cubicBezTo>
                  <a:cubicBezTo>
                    <a:pt x="1594" y="38"/>
                    <a:pt x="1600" y="33"/>
                    <a:pt x="1609" y="33"/>
                  </a:cubicBezTo>
                  <a:cubicBezTo>
                    <a:pt x="1621" y="33"/>
                    <a:pt x="1626" y="38"/>
                    <a:pt x="1626" y="51"/>
                  </a:cubicBezTo>
                  <a:cubicBezTo>
                    <a:pt x="1626" y="81"/>
                    <a:pt x="1626" y="81"/>
                    <a:pt x="1626" y="81"/>
                  </a:cubicBezTo>
                  <a:cubicBezTo>
                    <a:pt x="1626" y="85"/>
                    <a:pt x="1628" y="88"/>
                    <a:pt x="1632" y="88"/>
                  </a:cubicBezTo>
                  <a:lnTo>
                    <a:pt x="1636" y="88"/>
                  </a:lnTo>
                  <a:close/>
                  <a:moveTo>
                    <a:pt x="1566" y="82"/>
                  </a:moveTo>
                  <a:cubicBezTo>
                    <a:pt x="1566" y="78"/>
                    <a:pt x="1566" y="78"/>
                    <a:pt x="1566" y="78"/>
                  </a:cubicBezTo>
                  <a:cubicBezTo>
                    <a:pt x="1561" y="78"/>
                    <a:pt x="1561" y="78"/>
                    <a:pt x="1561" y="78"/>
                  </a:cubicBezTo>
                  <a:cubicBezTo>
                    <a:pt x="1555" y="78"/>
                    <a:pt x="1551" y="76"/>
                    <a:pt x="1551" y="68"/>
                  </a:cubicBezTo>
                  <a:cubicBezTo>
                    <a:pt x="1551" y="32"/>
                    <a:pt x="1551" y="32"/>
                    <a:pt x="1551" y="32"/>
                  </a:cubicBezTo>
                  <a:cubicBezTo>
                    <a:pt x="1551" y="27"/>
                    <a:pt x="1548" y="24"/>
                    <a:pt x="1544" y="24"/>
                  </a:cubicBezTo>
                  <a:cubicBezTo>
                    <a:pt x="1541" y="24"/>
                    <a:pt x="1541" y="24"/>
                    <a:pt x="1541" y="24"/>
                  </a:cubicBezTo>
                  <a:cubicBezTo>
                    <a:pt x="1541" y="69"/>
                    <a:pt x="1541" y="69"/>
                    <a:pt x="1541" y="69"/>
                  </a:cubicBezTo>
                  <a:cubicBezTo>
                    <a:pt x="1541" y="82"/>
                    <a:pt x="1547" y="88"/>
                    <a:pt x="1560" y="88"/>
                  </a:cubicBezTo>
                  <a:cubicBezTo>
                    <a:pt x="1563" y="88"/>
                    <a:pt x="1566" y="86"/>
                    <a:pt x="1566" y="82"/>
                  </a:cubicBezTo>
                  <a:moveTo>
                    <a:pt x="1554" y="7"/>
                  </a:moveTo>
                  <a:cubicBezTo>
                    <a:pt x="1554" y="3"/>
                    <a:pt x="1550" y="0"/>
                    <a:pt x="1546" y="0"/>
                  </a:cubicBezTo>
                  <a:cubicBezTo>
                    <a:pt x="1542" y="0"/>
                    <a:pt x="1539" y="3"/>
                    <a:pt x="1539" y="7"/>
                  </a:cubicBezTo>
                  <a:cubicBezTo>
                    <a:pt x="1539" y="11"/>
                    <a:pt x="1542" y="15"/>
                    <a:pt x="1546" y="15"/>
                  </a:cubicBezTo>
                  <a:cubicBezTo>
                    <a:pt x="1550" y="15"/>
                    <a:pt x="1554" y="11"/>
                    <a:pt x="1554" y="7"/>
                  </a:cubicBezTo>
                  <a:moveTo>
                    <a:pt x="1481" y="88"/>
                  </a:moveTo>
                  <a:cubicBezTo>
                    <a:pt x="1481" y="51"/>
                    <a:pt x="1481" y="51"/>
                    <a:pt x="1481" y="51"/>
                  </a:cubicBezTo>
                  <a:cubicBezTo>
                    <a:pt x="1481" y="32"/>
                    <a:pt x="1471" y="22"/>
                    <a:pt x="1455" y="22"/>
                  </a:cubicBezTo>
                  <a:cubicBezTo>
                    <a:pt x="1439" y="22"/>
                    <a:pt x="1428" y="33"/>
                    <a:pt x="1428" y="51"/>
                  </a:cubicBezTo>
                  <a:cubicBezTo>
                    <a:pt x="1428" y="80"/>
                    <a:pt x="1428" y="80"/>
                    <a:pt x="1428" y="80"/>
                  </a:cubicBezTo>
                  <a:cubicBezTo>
                    <a:pt x="1428" y="85"/>
                    <a:pt x="1431" y="88"/>
                    <a:pt x="1435" y="88"/>
                  </a:cubicBezTo>
                  <a:cubicBezTo>
                    <a:pt x="1439" y="88"/>
                    <a:pt x="1439" y="88"/>
                    <a:pt x="1439" y="88"/>
                  </a:cubicBezTo>
                  <a:cubicBezTo>
                    <a:pt x="1439" y="51"/>
                    <a:pt x="1439" y="51"/>
                    <a:pt x="1439" y="51"/>
                  </a:cubicBezTo>
                  <a:cubicBezTo>
                    <a:pt x="1439" y="38"/>
                    <a:pt x="1444" y="33"/>
                    <a:pt x="1454" y="33"/>
                  </a:cubicBezTo>
                  <a:cubicBezTo>
                    <a:pt x="1465" y="33"/>
                    <a:pt x="1470" y="38"/>
                    <a:pt x="1470" y="51"/>
                  </a:cubicBezTo>
                  <a:cubicBezTo>
                    <a:pt x="1470" y="81"/>
                    <a:pt x="1470" y="81"/>
                    <a:pt x="1470" y="81"/>
                  </a:cubicBezTo>
                  <a:cubicBezTo>
                    <a:pt x="1470" y="85"/>
                    <a:pt x="1472" y="88"/>
                    <a:pt x="1477" y="88"/>
                  </a:cubicBezTo>
                  <a:lnTo>
                    <a:pt x="1481" y="88"/>
                  </a:lnTo>
                  <a:close/>
                  <a:moveTo>
                    <a:pt x="1395" y="57"/>
                  </a:moveTo>
                  <a:cubicBezTo>
                    <a:pt x="1395" y="70"/>
                    <a:pt x="1389" y="79"/>
                    <a:pt x="1378" y="79"/>
                  </a:cubicBezTo>
                  <a:cubicBezTo>
                    <a:pt x="1365" y="79"/>
                    <a:pt x="1358" y="69"/>
                    <a:pt x="1358" y="55"/>
                  </a:cubicBezTo>
                  <a:cubicBezTo>
                    <a:pt x="1358" y="41"/>
                    <a:pt x="1365" y="33"/>
                    <a:pt x="1375" y="33"/>
                  </a:cubicBezTo>
                  <a:cubicBezTo>
                    <a:pt x="1388" y="33"/>
                    <a:pt x="1395" y="41"/>
                    <a:pt x="1395" y="57"/>
                  </a:cubicBezTo>
                  <a:moveTo>
                    <a:pt x="1406" y="54"/>
                  </a:moveTo>
                  <a:cubicBezTo>
                    <a:pt x="1406" y="35"/>
                    <a:pt x="1394" y="23"/>
                    <a:pt x="1377" y="23"/>
                  </a:cubicBezTo>
                  <a:cubicBezTo>
                    <a:pt x="1359" y="23"/>
                    <a:pt x="1347" y="36"/>
                    <a:pt x="1347" y="57"/>
                  </a:cubicBezTo>
                  <a:cubicBezTo>
                    <a:pt x="1347" y="76"/>
                    <a:pt x="1360" y="89"/>
                    <a:pt x="1377" y="89"/>
                  </a:cubicBezTo>
                  <a:cubicBezTo>
                    <a:pt x="1394" y="89"/>
                    <a:pt x="1406" y="76"/>
                    <a:pt x="1406" y="54"/>
                  </a:cubicBezTo>
                  <a:moveTo>
                    <a:pt x="1332" y="82"/>
                  </a:moveTo>
                  <a:cubicBezTo>
                    <a:pt x="1332" y="78"/>
                    <a:pt x="1332" y="78"/>
                    <a:pt x="1332" y="78"/>
                  </a:cubicBezTo>
                  <a:cubicBezTo>
                    <a:pt x="1327" y="78"/>
                    <a:pt x="1327" y="78"/>
                    <a:pt x="1327" y="78"/>
                  </a:cubicBezTo>
                  <a:cubicBezTo>
                    <a:pt x="1321" y="78"/>
                    <a:pt x="1317" y="76"/>
                    <a:pt x="1317" y="68"/>
                  </a:cubicBezTo>
                  <a:cubicBezTo>
                    <a:pt x="1317" y="32"/>
                    <a:pt x="1317" y="32"/>
                    <a:pt x="1317" y="32"/>
                  </a:cubicBezTo>
                  <a:cubicBezTo>
                    <a:pt x="1317" y="27"/>
                    <a:pt x="1313" y="24"/>
                    <a:pt x="1309" y="24"/>
                  </a:cubicBezTo>
                  <a:cubicBezTo>
                    <a:pt x="1306" y="24"/>
                    <a:pt x="1306" y="24"/>
                    <a:pt x="1306" y="24"/>
                  </a:cubicBezTo>
                  <a:cubicBezTo>
                    <a:pt x="1306" y="69"/>
                    <a:pt x="1306" y="69"/>
                    <a:pt x="1306" y="69"/>
                  </a:cubicBezTo>
                  <a:cubicBezTo>
                    <a:pt x="1306" y="82"/>
                    <a:pt x="1313" y="88"/>
                    <a:pt x="1325" y="88"/>
                  </a:cubicBezTo>
                  <a:cubicBezTo>
                    <a:pt x="1329" y="88"/>
                    <a:pt x="1332" y="86"/>
                    <a:pt x="1332" y="82"/>
                  </a:cubicBezTo>
                  <a:moveTo>
                    <a:pt x="1319" y="7"/>
                  </a:moveTo>
                  <a:cubicBezTo>
                    <a:pt x="1319" y="3"/>
                    <a:pt x="1316" y="0"/>
                    <a:pt x="1312" y="0"/>
                  </a:cubicBezTo>
                  <a:cubicBezTo>
                    <a:pt x="1308" y="0"/>
                    <a:pt x="1304" y="3"/>
                    <a:pt x="1304" y="7"/>
                  </a:cubicBezTo>
                  <a:cubicBezTo>
                    <a:pt x="1304" y="11"/>
                    <a:pt x="1308" y="15"/>
                    <a:pt x="1312" y="15"/>
                  </a:cubicBezTo>
                  <a:cubicBezTo>
                    <a:pt x="1316" y="15"/>
                    <a:pt x="1319" y="11"/>
                    <a:pt x="1319" y="7"/>
                  </a:cubicBezTo>
                  <a:moveTo>
                    <a:pt x="1264" y="11"/>
                  </a:moveTo>
                  <a:cubicBezTo>
                    <a:pt x="1262" y="11"/>
                    <a:pt x="1262" y="11"/>
                    <a:pt x="1262" y="11"/>
                  </a:cubicBezTo>
                  <a:cubicBezTo>
                    <a:pt x="1261" y="11"/>
                    <a:pt x="1257" y="13"/>
                    <a:pt x="1256" y="15"/>
                  </a:cubicBezTo>
                  <a:cubicBezTo>
                    <a:pt x="1254" y="18"/>
                    <a:pt x="1253" y="21"/>
                    <a:pt x="1253" y="25"/>
                  </a:cubicBezTo>
                  <a:cubicBezTo>
                    <a:pt x="1253" y="67"/>
                    <a:pt x="1253" y="67"/>
                    <a:pt x="1253" y="67"/>
                  </a:cubicBezTo>
                  <a:cubicBezTo>
                    <a:pt x="1253" y="82"/>
                    <a:pt x="1259" y="89"/>
                    <a:pt x="1273" y="89"/>
                  </a:cubicBezTo>
                  <a:cubicBezTo>
                    <a:pt x="1281" y="89"/>
                    <a:pt x="1285" y="86"/>
                    <a:pt x="1285" y="81"/>
                  </a:cubicBezTo>
                  <a:cubicBezTo>
                    <a:pt x="1285" y="77"/>
                    <a:pt x="1285" y="77"/>
                    <a:pt x="1285" y="77"/>
                  </a:cubicBezTo>
                  <a:cubicBezTo>
                    <a:pt x="1284" y="77"/>
                    <a:pt x="1284" y="77"/>
                    <a:pt x="1284" y="77"/>
                  </a:cubicBezTo>
                  <a:cubicBezTo>
                    <a:pt x="1282" y="78"/>
                    <a:pt x="1278" y="79"/>
                    <a:pt x="1274" y="79"/>
                  </a:cubicBezTo>
                  <a:cubicBezTo>
                    <a:pt x="1267" y="79"/>
                    <a:pt x="1264" y="75"/>
                    <a:pt x="1264" y="66"/>
                  </a:cubicBezTo>
                  <a:cubicBezTo>
                    <a:pt x="1264" y="34"/>
                    <a:pt x="1264" y="34"/>
                    <a:pt x="1264" y="34"/>
                  </a:cubicBezTo>
                  <a:cubicBezTo>
                    <a:pt x="1277" y="34"/>
                    <a:pt x="1277" y="34"/>
                    <a:pt x="1277" y="34"/>
                  </a:cubicBezTo>
                  <a:cubicBezTo>
                    <a:pt x="1283" y="34"/>
                    <a:pt x="1286" y="31"/>
                    <a:pt x="1286" y="27"/>
                  </a:cubicBezTo>
                  <a:cubicBezTo>
                    <a:pt x="1286" y="24"/>
                    <a:pt x="1286" y="24"/>
                    <a:pt x="1286" y="24"/>
                  </a:cubicBezTo>
                  <a:cubicBezTo>
                    <a:pt x="1264" y="24"/>
                    <a:pt x="1264" y="24"/>
                    <a:pt x="1264" y="24"/>
                  </a:cubicBezTo>
                  <a:lnTo>
                    <a:pt x="1264" y="11"/>
                  </a:lnTo>
                  <a:close/>
                  <a:moveTo>
                    <a:pt x="1217" y="66"/>
                  </a:moveTo>
                  <a:cubicBezTo>
                    <a:pt x="1217" y="75"/>
                    <a:pt x="1213" y="79"/>
                    <a:pt x="1204" y="79"/>
                  </a:cubicBezTo>
                  <a:cubicBezTo>
                    <a:pt x="1196" y="79"/>
                    <a:pt x="1190" y="74"/>
                    <a:pt x="1190" y="69"/>
                  </a:cubicBezTo>
                  <a:cubicBezTo>
                    <a:pt x="1190" y="62"/>
                    <a:pt x="1196" y="58"/>
                    <a:pt x="1209" y="58"/>
                  </a:cubicBezTo>
                  <a:cubicBezTo>
                    <a:pt x="1217" y="58"/>
                    <a:pt x="1217" y="58"/>
                    <a:pt x="1217" y="58"/>
                  </a:cubicBezTo>
                  <a:lnTo>
                    <a:pt x="1217" y="66"/>
                  </a:lnTo>
                  <a:close/>
                  <a:moveTo>
                    <a:pt x="1228" y="67"/>
                  </a:moveTo>
                  <a:cubicBezTo>
                    <a:pt x="1228" y="47"/>
                    <a:pt x="1228" y="47"/>
                    <a:pt x="1228" y="47"/>
                  </a:cubicBezTo>
                  <a:cubicBezTo>
                    <a:pt x="1228" y="31"/>
                    <a:pt x="1220" y="22"/>
                    <a:pt x="1203" y="22"/>
                  </a:cubicBezTo>
                  <a:cubicBezTo>
                    <a:pt x="1189" y="22"/>
                    <a:pt x="1181" y="30"/>
                    <a:pt x="1181" y="36"/>
                  </a:cubicBezTo>
                  <a:cubicBezTo>
                    <a:pt x="1181" y="41"/>
                    <a:pt x="1181" y="41"/>
                    <a:pt x="1181" y="41"/>
                  </a:cubicBezTo>
                  <a:cubicBezTo>
                    <a:pt x="1182" y="41"/>
                    <a:pt x="1182" y="41"/>
                    <a:pt x="1182" y="41"/>
                  </a:cubicBezTo>
                  <a:cubicBezTo>
                    <a:pt x="1186" y="36"/>
                    <a:pt x="1193" y="33"/>
                    <a:pt x="1202" y="33"/>
                  </a:cubicBezTo>
                  <a:cubicBezTo>
                    <a:pt x="1213" y="33"/>
                    <a:pt x="1217" y="36"/>
                    <a:pt x="1217" y="46"/>
                  </a:cubicBezTo>
                  <a:cubicBezTo>
                    <a:pt x="1217" y="49"/>
                    <a:pt x="1217" y="49"/>
                    <a:pt x="1217" y="49"/>
                  </a:cubicBezTo>
                  <a:cubicBezTo>
                    <a:pt x="1209" y="49"/>
                    <a:pt x="1209" y="49"/>
                    <a:pt x="1209" y="49"/>
                  </a:cubicBezTo>
                  <a:cubicBezTo>
                    <a:pt x="1190" y="49"/>
                    <a:pt x="1179" y="56"/>
                    <a:pt x="1179" y="70"/>
                  </a:cubicBezTo>
                  <a:cubicBezTo>
                    <a:pt x="1179" y="81"/>
                    <a:pt x="1190" y="89"/>
                    <a:pt x="1203" y="89"/>
                  </a:cubicBezTo>
                  <a:cubicBezTo>
                    <a:pt x="1221" y="89"/>
                    <a:pt x="1228" y="80"/>
                    <a:pt x="1228" y="67"/>
                  </a:cubicBezTo>
                  <a:moveTo>
                    <a:pt x="1161" y="37"/>
                  </a:moveTo>
                  <a:cubicBezTo>
                    <a:pt x="1162" y="35"/>
                    <a:pt x="1162" y="32"/>
                    <a:pt x="1162" y="29"/>
                  </a:cubicBezTo>
                  <a:cubicBezTo>
                    <a:pt x="1162" y="26"/>
                    <a:pt x="1161" y="24"/>
                    <a:pt x="1158" y="24"/>
                  </a:cubicBezTo>
                  <a:cubicBezTo>
                    <a:pt x="1154" y="24"/>
                    <a:pt x="1154" y="24"/>
                    <a:pt x="1154" y="24"/>
                  </a:cubicBezTo>
                  <a:cubicBezTo>
                    <a:pt x="1152" y="36"/>
                    <a:pt x="1144" y="62"/>
                    <a:pt x="1135" y="77"/>
                  </a:cubicBezTo>
                  <a:cubicBezTo>
                    <a:pt x="1125" y="61"/>
                    <a:pt x="1120" y="45"/>
                    <a:pt x="1117" y="30"/>
                  </a:cubicBezTo>
                  <a:cubicBezTo>
                    <a:pt x="1116" y="27"/>
                    <a:pt x="1115" y="24"/>
                    <a:pt x="1110" y="24"/>
                  </a:cubicBezTo>
                  <a:cubicBezTo>
                    <a:pt x="1105" y="24"/>
                    <a:pt x="1105" y="24"/>
                    <a:pt x="1105" y="24"/>
                  </a:cubicBezTo>
                  <a:cubicBezTo>
                    <a:pt x="1108" y="45"/>
                    <a:pt x="1116" y="68"/>
                    <a:pt x="1129" y="86"/>
                  </a:cubicBezTo>
                  <a:cubicBezTo>
                    <a:pt x="1130" y="88"/>
                    <a:pt x="1132" y="89"/>
                    <a:pt x="1134" y="89"/>
                  </a:cubicBezTo>
                  <a:cubicBezTo>
                    <a:pt x="1137" y="89"/>
                    <a:pt x="1137" y="89"/>
                    <a:pt x="1137" y="89"/>
                  </a:cubicBezTo>
                  <a:cubicBezTo>
                    <a:pt x="1147" y="77"/>
                    <a:pt x="1157" y="52"/>
                    <a:pt x="1161" y="37"/>
                  </a:cubicBezTo>
                  <a:moveTo>
                    <a:pt x="1077" y="57"/>
                  </a:moveTo>
                  <a:cubicBezTo>
                    <a:pt x="1077" y="70"/>
                    <a:pt x="1071" y="79"/>
                    <a:pt x="1060" y="79"/>
                  </a:cubicBezTo>
                  <a:cubicBezTo>
                    <a:pt x="1048" y="79"/>
                    <a:pt x="1041" y="69"/>
                    <a:pt x="1041" y="55"/>
                  </a:cubicBezTo>
                  <a:cubicBezTo>
                    <a:pt x="1041" y="41"/>
                    <a:pt x="1048" y="33"/>
                    <a:pt x="1058" y="33"/>
                  </a:cubicBezTo>
                  <a:cubicBezTo>
                    <a:pt x="1070" y="33"/>
                    <a:pt x="1077" y="41"/>
                    <a:pt x="1077" y="57"/>
                  </a:cubicBezTo>
                  <a:moveTo>
                    <a:pt x="1088" y="54"/>
                  </a:moveTo>
                  <a:cubicBezTo>
                    <a:pt x="1088" y="35"/>
                    <a:pt x="1076" y="23"/>
                    <a:pt x="1059" y="23"/>
                  </a:cubicBezTo>
                  <a:cubicBezTo>
                    <a:pt x="1041" y="23"/>
                    <a:pt x="1030" y="36"/>
                    <a:pt x="1030" y="57"/>
                  </a:cubicBezTo>
                  <a:cubicBezTo>
                    <a:pt x="1030" y="76"/>
                    <a:pt x="1042" y="89"/>
                    <a:pt x="1059" y="89"/>
                  </a:cubicBezTo>
                  <a:cubicBezTo>
                    <a:pt x="1077" y="89"/>
                    <a:pt x="1088" y="76"/>
                    <a:pt x="1088" y="54"/>
                  </a:cubicBezTo>
                  <a:moveTo>
                    <a:pt x="1008" y="88"/>
                  </a:moveTo>
                  <a:cubicBezTo>
                    <a:pt x="1008" y="51"/>
                    <a:pt x="1008" y="51"/>
                    <a:pt x="1008" y="51"/>
                  </a:cubicBezTo>
                  <a:cubicBezTo>
                    <a:pt x="1008" y="32"/>
                    <a:pt x="998" y="22"/>
                    <a:pt x="982" y="22"/>
                  </a:cubicBezTo>
                  <a:cubicBezTo>
                    <a:pt x="965" y="22"/>
                    <a:pt x="955" y="33"/>
                    <a:pt x="955" y="51"/>
                  </a:cubicBezTo>
                  <a:cubicBezTo>
                    <a:pt x="955" y="80"/>
                    <a:pt x="955" y="80"/>
                    <a:pt x="955" y="80"/>
                  </a:cubicBezTo>
                  <a:cubicBezTo>
                    <a:pt x="955" y="85"/>
                    <a:pt x="957" y="88"/>
                    <a:pt x="961" y="88"/>
                  </a:cubicBezTo>
                  <a:cubicBezTo>
                    <a:pt x="965" y="88"/>
                    <a:pt x="965" y="88"/>
                    <a:pt x="965" y="88"/>
                  </a:cubicBezTo>
                  <a:cubicBezTo>
                    <a:pt x="965" y="51"/>
                    <a:pt x="965" y="51"/>
                    <a:pt x="965" y="51"/>
                  </a:cubicBezTo>
                  <a:cubicBezTo>
                    <a:pt x="965" y="38"/>
                    <a:pt x="971" y="33"/>
                    <a:pt x="980" y="33"/>
                  </a:cubicBezTo>
                  <a:cubicBezTo>
                    <a:pt x="992" y="33"/>
                    <a:pt x="997" y="38"/>
                    <a:pt x="997" y="51"/>
                  </a:cubicBezTo>
                  <a:cubicBezTo>
                    <a:pt x="997" y="81"/>
                    <a:pt x="997" y="81"/>
                    <a:pt x="997" y="81"/>
                  </a:cubicBezTo>
                  <a:cubicBezTo>
                    <a:pt x="997" y="85"/>
                    <a:pt x="999" y="88"/>
                    <a:pt x="1004" y="88"/>
                  </a:cubicBezTo>
                  <a:lnTo>
                    <a:pt x="1008" y="88"/>
                  </a:lnTo>
                  <a:close/>
                  <a:moveTo>
                    <a:pt x="931" y="88"/>
                  </a:moveTo>
                  <a:cubicBezTo>
                    <a:pt x="931" y="51"/>
                    <a:pt x="931" y="51"/>
                    <a:pt x="931" y="51"/>
                  </a:cubicBezTo>
                  <a:cubicBezTo>
                    <a:pt x="931" y="32"/>
                    <a:pt x="921" y="22"/>
                    <a:pt x="905" y="22"/>
                  </a:cubicBezTo>
                  <a:cubicBezTo>
                    <a:pt x="888" y="22"/>
                    <a:pt x="878" y="33"/>
                    <a:pt x="878" y="51"/>
                  </a:cubicBezTo>
                  <a:cubicBezTo>
                    <a:pt x="878" y="80"/>
                    <a:pt x="878" y="80"/>
                    <a:pt x="878" y="80"/>
                  </a:cubicBezTo>
                  <a:cubicBezTo>
                    <a:pt x="878" y="85"/>
                    <a:pt x="880" y="88"/>
                    <a:pt x="884" y="88"/>
                  </a:cubicBezTo>
                  <a:cubicBezTo>
                    <a:pt x="888" y="88"/>
                    <a:pt x="888" y="88"/>
                    <a:pt x="888" y="88"/>
                  </a:cubicBezTo>
                  <a:cubicBezTo>
                    <a:pt x="888" y="51"/>
                    <a:pt x="888" y="51"/>
                    <a:pt x="888" y="51"/>
                  </a:cubicBezTo>
                  <a:cubicBezTo>
                    <a:pt x="888" y="38"/>
                    <a:pt x="894" y="33"/>
                    <a:pt x="904" y="33"/>
                  </a:cubicBezTo>
                  <a:cubicBezTo>
                    <a:pt x="915" y="33"/>
                    <a:pt x="920" y="38"/>
                    <a:pt x="920" y="51"/>
                  </a:cubicBezTo>
                  <a:cubicBezTo>
                    <a:pt x="920" y="81"/>
                    <a:pt x="920" y="81"/>
                    <a:pt x="920" y="81"/>
                  </a:cubicBezTo>
                  <a:cubicBezTo>
                    <a:pt x="920" y="85"/>
                    <a:pt x="922" y="88"/>
                    <a:pt x="927" y="88"/>
                  </a:cubicBezTo>
                  <a:lnTo>
                    <a:pt x="931" y="88"/>
                  </a:lnTo>
                  <a:close/>
                  <a:moveTo>
                    <a:pt x="860" y="82"/>
                  </a:moveTo>
                  <a:cubicBezTo>
                    <a:pt x="860" y="78"/>
                    <a:pt x="860" y="78"/>
                    <a:pt x="860" y="78"/>
                  </a:cubicBezTo>
                  <a:cubicBezTo>
                    <a:pt x="856" y="78"/>
                    <a:pt x="856" y="78"/>
                    <a:pt x="856" y="78"/>
                  </a:cubicBezTo>
                  <a:cubicBezTo>
                    <a:pt x="850" y="78"/>
                    <a:pt x="846" y="76"/>
                    <a:pt x="846" y="68"/>
                  </a:cubicBezTo>
                  <a:cubicBezTo>
                    <a:pt x="846" y="32"/>
                    <a:pt x="846" y="32"/>
                    <a:pt x="846" y="32"/>
                  </a:cubicBezTo>
                  <a:cubicBezTo>
                    <a:pt x="846" y="27"/>
                    <a:pt x="842" y="24"/>
                    <a:pt x="838" y="24"/>
                  </a:cubicBezTo>
                  <a:cubicBezTo>
                    <a:pt x="835" y="24"/>
                    <a:pt x="835" y="24"/>
                    <a:pt x="835" y="24"/>
                  </a:cubicBezTo>
                  <a:cubicBezTo>
                    <a:pt x="835" y="69"/>
                    <a:pt x="835" y="69"/>
                    <a:pt x="835" y="69"/>
                  </a:cubicBezTo>
                  <a:cubicBezTo>
                    <a:pt x="835" y="82"/>
                    <a:pt x="841" y="88"/>
                    <a:pt x="854" y="88"/>
                  </a:cubicBezTo>
                  <a:cubicBezTo>
                    <a:pt x="858" y="88"/>
                    <a:pt x="860" y="86"/>
                    <a:pt x="860" y="82"/>
                  </a:cubicBezTo>
                  <a:moveTo>
                    <a:pt x="848" y="7"/>
                  </a:moveTo>
                  <a:cubicBezTo>
                    <a:pt x="848" y="3"/>
                    <a:pt x="845" y="0"/>
                    <a:pt x="841" y="0"/>
                  </a:cubicBezTo>
                  <a:cubicBezTo>
                    <a:pt x="837" y="0"/>
                    <a:pt x="833" y="3"/>
                    <a:pt x="833" y="7"/>
                  </a:cubicBezTo>
                  <a:cubicBezTo>
                    <a:pt x="833" y="11"/>
                    <a:pt x="837" y="15"/>
                    <a:pt x="841" y="15"/>
                  </a:cubicBezTo>
                  <a:cubicBezTo>
                    <a:pt x="845" y="15"/>
                    <a:pt x="848" y="11"/>
                    <a:pt x="848" y="7"/>
                  </a:cubicBezTo>
                  <a:moveTo>
                    <a:pt x="766" y="57"/>
                  </a:moveTo>
                  <a:cubicBezTo>
                    <a:pt x="766" y="70"/>
                    <a:pt x="760" y="79"/>
                    <a:pt x="749" y="79"/>
                  </a:cubicBezTo>
                  <a:cubicBezTo>
                    <a:pt x="737" y="79"/>
                    <a:pt x="729" y="69"/>
                    <a:pt x="729" y="55"/>
                  </a:cubicBezTo>
                  <a:cubicBezTo>
                    <a:pt x="729" y="41"/>
                    <a:pt x="736" y="33"/>
                    <a:pt x="746" y="33"/>
                  </a:cubicBezTo>
                  <a:cubicBezTo>
                    <a:pt x="759" y="33"/>
                    <a:pt x="766" y="41"/>
                    <a:pt x="766" y="57"/>
                  </a:cubicBezTo>
                  <a:moveTo>
                    <a:pt x="777" y="54"/>
                  </a:moveTo>
                  <a:cubicBezTo>
                    <a:pt x="777" y="35"/>
                    <a:pt x="765" y="23"/>
                    <a:pt x="748" y="23"/>
                  </a:cubicBezTo>
                  <a:cubicBezTo>
                    <a:pt x="730" y="23"/>
                    <a:pt x="718" y="36"/>
                    <a:pt x="718" y="57"/>
                  </a:cubicBezTo>
                  <a:cubicBezTo>
                    <a:pt x="718" y="76"/>
                    <a:pt x="731" y="89"/>
                    <a:pt x="748" y="89"/>
                  </a:cubicBezTo>
                  <a:cubicBezTo>
                    <a:pt x="765" y="89"/>
                    <a:pt x="777" y="76"/>
                    <a:pt x="777" y="54"/>
                  </a:cubicBezTo>
                  <a:moveTo>
                    <a:pt x="680" y="11"/>
                  </a:moveTo>
                  <a:cubicBezTo>
                    <a:pt x="679" y="11"/>
                    <a:pt x="679" y="11"/>
                    <a:pt x="679" y="11"/>
                  </a:cubicBezTo>
                  <a:cubicBezTo>
                    <a:pt x="677" y="11"/>
                    <a:pt x="674" y="13"/>
                    <a:pt x="672" y="15"/>
                  </a:cubicBezTo>
                  <a:cubicBezTo>
                    <a:pt x="670" y="18"/>
                    <a:pt x="669" y="21"/>
                    <a:pt x="669" y="25"/>
                  </a:cubicBezTo>
                  <a:cubicBezTo>
                    <a:pt x="669" y="67"/>
                    <a:pt x="669" y="67"/>
                    <a:pt x="669" y="67"/>
                  </a:cubicBezTo>
                  <a:cubicBezTo>
                    <a:pt x="669" y="82"/>
                    <a:pt x="676" y="89"/>
                    <a:pt x="690" y="89"/>
                  </a:cubicBezTo>
                  <a:cubicBezTo>
                    <a:pt x="697" y="89"/>
                    <a:pt x="701" y="86"/>
                    <a:pt x="701" y="81"/>
                  </a:cubicBezTo>
                  <a:cubicBezTo>
                    <a:pt x="701" y="77"/>
                    <a:pt x="701" y="77"/>
                    <a:pt x="701" y="77"/>
                  </a:cubicBezTo>
                  <a:cubicBezTo>
                    <a:pt x="701" y="77"/>
                    <a:pt x="701" y="77"/>
                    <a:pt x="701" y="77"/>
                  </a:cubicBezTo>
                  <a:cubicBezTo>
                    <a:pt x="699" y="78"/>
                    <a:pt x="695" y="79"/>
                    <a:pt x="691" y="79"/>
                  </a:cubicBezTo>
                  <a:cubicBezTo>
                    <a:pt x="684" y="79"/>
                    <a:pt x="680" y="75"/>
                    <a:pt x="680" y="66"/>
                  </a:cubicBezTo>
                  <a:cubicBezTo>
                    <a:pt x="680" y="34"/>
                    <a:pt x="680" y="34"/>
                    <a:pt x="680" y="34"/>
                  </a:cubicBezTo>
                  <a:cubicBezTo>
                    <a:pt x="694" y="34"/>
                    <a:pt x="694" y="34"/>
                    <a:pt x="694" y="34"/>
                  </a:cubicBezTo>
                  <a:cubicBezTo>
                    <a:pt x="700" y="34"/>
                    <a:pt x="702" y="31"/>
                    <a:pt x="702" y="27"/>
                  </a:cubicBezTo>
                  <a:cubicBezTo>
                    <a:pt x="702" y="24"/>
                    <a:pt x="702" y="24"/>
                    <a:pt x="702" y="24"/>
                  </a:cubicBezTo>
                  <a:cubicBezTo>
                    <a:pt x="680" y="24"/>
                    <a:pt x="680" y="24"/>
                    <a:pt x="680" y="24"/>
                  </a:cubicBezTo>
                  <a:lnTo>
                    <a:pt x="680" y="11"/>
                  </a:lnTo>
                  <a:close/>
                  <a:moveTo>
                    <a:pt x="600" y="57"/>
                  </a:moveTo>
                  <a:cubicBezTo>
                    <a:pt x="600" y="73"/>
                    <a:pt x="594" y="79"/>
                    <a:pt x="583" y="79"/>
                  </a:cubicBezTo>
                  <a:cubicBezTo>
                    <a:pt x="571" y="79"/>
                    <a:pt x="563" y="68"/>
                    <a:pt x="563" y="56"/>
                  </a:cubicBezTo>
                  <a:cubicBezTo>
                    <a:pt x="563" y="41"/>
                    <a:pt x="570" y="33"/>
                    <a:pt x="581" y="33"/>
                  </a:cubicBezTo>
                  <a:cubicBezTo>
                    <a:pt x="596" y="33"/>
                    <a:pt x="600" y="45"/>
                    <a:pt x="600" y="57"/>
                  </a:cubicBezTo>
                  <a:moveTo>
                    <a:pt x="611" y="54"/>
                  </a:moveTo>
                  <a:cubicBezTo>
                    <a:pt x="611" y="10"/>
                    <a:pt x="611" y="10"/>
                    <a:pt x="611" y="10"/>
                  </a:cubicBezTo>
                  <a:cubicBezTo>
                    <a:pt x="611" y="4"/>
                    <a:pt x="608" y="2"/>
                    <a:pt x="603" y="2"/>
                  </a:cubicBezTo>
                  <a:cubicBezTo>
                    <a:pt x="600" y="2"/>
                    <a:pt x="600" y="2"/>
                    <a:pt x="600" y="2"/>
                  </a:cubicBezTo>
                  <a:cubicBezTo>
                    <a:pt x="600" y="35"/>
                    <a:pt x="600" y="35"/>
                    <a:pt x="600" y="35"/>
                  </a:cubicBezTo>
                  <a:cubicBezTo>
                    <a:pt x="595" y="26"/>
                    <a:pt x="588" y="22"/>
                    <a:pt x="580" y="22"/>
                  </a:cubicBezTo>
                  <a:cubicBezTo>
                    <a:pt x="563" y="22"/>
                    <a:pt x="552" y="35"/>
                    <a:pt x="552" y="57"/>
                  </a:cubicBezTo>
                  <a:cubicBezTo>
                    <a:pt x="552" y="74"/>
                    <a:pt x="566" y="89"/>
                    <a:pt x="582" y="89"/>
                  </a:cubicBezTo>
                  <a:cubicBezTo>
                    <a:pt x="602" y="89"/>
                    <a:pt x="611" y="78"/>
                    <a:pt x="611" y="54"/>
                  </a:cubicBezTo>
                  <a:moveTo>
                    <a:pt x="521" y="45"/>
                  </a:moveTo>
                  <a:cubicBezTo>
                    <a:pt x="521" y="50"/>
                    <a:pt x="519" y="52"/>
                    <a:pt x="503" y="52"/>
                  </a:cubicBezTo>
                  <a:cubicBezTo>
                    <a:pt x="489" y="52"/>
                    <a:pt x="489" y="52"/>
                    <a:pt x="489" y="52"/>
                  </a:cubicBezTo>
                  <a:cubicBezTo>
                    <a:pt x="489" y="49"/>
                    <a:pt x="489" y="49"/>
                    <a:pt x="489" y="49"/>
                  </a:cubicBezTo>
                  <a:cubicBezTo>
                    <a:pt x="489" y="41"/>
                    <a:pt x="496" y="32"/>
                    <a:pt x="507" y="32"/>
                  </a:cubicBezTo>
                  <a:cubicBezTo>
                    <a:pt x="517" y="32"/>
                    <a:pt x="521" y="38"/>
                    <a:pt x="521" y="45"/>
                  </a:cubicBezTo>
                  <a:moveTo>
                    <a:pt x="532" y="45"/>
                  </a:moveTo>
                  <a:cubicBezTo>
                    <a:pt x="532" y="32"/>
                    <a:pt x="520" y="22"/>
                    <a:pt x="508" y="22"/>
                  </a:cubicBezTo>
                  <a:cubicBezTo>
                    <a:pt x="491" y="22"/>
                    <a:pt x="478" y="36"/>
                    <a:pt x="478" y="57"/>
                  </a:cubicBezTo>
                  <a:cubicBezTo>
                    <a:pt x="478" y="75"/>
                    <a:pt x="490" y="89"/>
                    <a:pt x="508" y="89"/>
                  </a:cubicBezTo>
                  <a:cubicBezTo>
                    <a:pt x="522" y="89"/>
                    <a:pt x="529" y="84"/>
                    <a:pt x="529" y="77"/>
                  </a:cubicBezTo>
                  <a:cubicBezTo>
                    <a:pt x="529" y="72"/>
                    <a:pt x="529" y="72"/>
                    <a:pt x="529" y="72"/>
                  </a:cubicBezTo>
                  <a:cubicBezTo>
                    <a:pt x="529" y="72"/>
                    <a:pt x="529" y="72"/>
                    <a:pt x="529" y="72"/>
                  </a:cubicBezTo>
                  <a:cubicBezTo>
                    <a:pt x="525" y="76"/>
                    <a:pt x="519" y="79"/>
                    <a:pt x="509" y="79"/>
                  </a:cubicBezTo>
                  <a:cubicBezTo>
                    <a:pt x="498" y="79"/>
                    <a:pt x="490" y="71"/>
                    <a:pt x="489" y="61"/>
                  </a:cubicBezTo>
                  <a:cubicBezTo>
                    <a:pt x="505" y="61"/>
                    <a:pt x="505" y="61"/>
                    <a:pt x="505" y="61"/>
                  </a:cubicBezTo>
                  <a:cubicBezTo>
                    <a:pt x="527" y="61"/>
                    <a:pt x="532" y="56"/>
                    <a:pt x="532" y="45"/>
                  </a:cubicBezTo>
                  <a:moveTo>
                    <a:pt x="440" y="11"/>
                  </a:moveTo>
                  <a:cubicBezTo>
                    <a:pt x="438" y="11"/>
                    <a:pt x="438" y="11"/>
                    <a:pt x="438" y="11"/>
                  </a:cubicBezTo>
                  <a:cubicBezTo>
                    <a:pt x="437" y="11"/>
                    <a:pt x="433" y="13"/>
                    <a:pt x="432" y="15"/>
                  </a:cubicBezTo>
                  <a:cubicBezTo>
                    <a:pt x="430" y="18"/>
                    <a:pt x="429" y="21"/>
                    <a:pt x="429" y="25"/>
                  </a:cubicBezTo>
                  <a:cubicBezTo>
                    <a:pt x="429" y="67"/>
                    <a:pt x="429" y="67"/>
                    <a:pt x="429" y="67"/>
                  </a:cubicBezTo>
                  <a:cubicBezTo>
                    <a:pt x="429" y="82"/>
                    <a:pt x="435" y="89"/>
                    <a:pt x="449" y="89"/>
                  </a:cubicBezTo>
                  <a:cubicBezTo>
                    <a:pt x="457" y="89"/>
                    <a:pt x="461" y="86"/>
                    <a:pt x="461" y="81"/>
                  </a:cubicBezTo>
                  <a:cubicBezTo>
                    <a:pt x="461" y="77"/>
                    <a:pt x="461" y="77"/>
                    <a:pt x="461" y="77"/>
                  </a:cubicBezTo>
                  <a:cubicBezTo>
                    <a:pt x="460" y="77"/>
                    <a:pt x="460" y="77"/>
                    <a:pt x="460" y="77"/>
                  </a:cubicBezTo>
                  <a:cubicBezTo>
                    <a:pt x="458" y="78"/>
                    <a:pt x="454" y="79"/>
                    <a:pt x="450" y="79"/>
                  </a:cubicBezTo>
                  <a:cubicBezTo>
                    <a:pt x="443" y="79"/>
                    <a:pt x="440" y="75"/>
                    <a:pt x="440" y="66"/>
                  </a:cubicBezTo>
                  <a:cubicBezTo>
                    <a:pt x="440" y="34"/>
                    <a:pt x="440" y="34"/>
                    <a:pt x="440" y="34"/>
                  </a:cubicBezTo>
                  <a:cubicBezTo>
                    <a:pt x="453" y="34"/>
                    <a:pt x="453" y="34"/>
                    <a:pt x="453" y="34"/>
                  </a:cubicBezTo>
                  <a:cubicBezTo>
                    <a:pt x="459" y="34"/>
                    <a:pt x="462" y="31"/>
                    <a:pt x="462" y="27"/>
                  </a:cubicBezTo>
                  <a:cubicBezTo>
                    <a:pt x="462" y="24"/>
                    <a:pt x="462" y="24"/>
                    <a:pt x="462" y="24"/>
                  </a:cubicBezTo>
                  <a:cubicBezTo>
                    <a:pt x="440" y="24"/>
                    <a:pt x="440" y="24"/>
                    <a:pt x="440" y="24"/>
                  </a:cubicBezTo>
                  <a:lnTo>
                    <a:pt x="440" y="11"/>
                  </a:lnTo>
                  <a:close/>
                  <a:moveTo>
                    <a:pt x="393" y="66"/>
                  </a:moveTo>
                  <a:cubicBezTo>
                    <a:pt x="393" y="75"/>
                    <a:pt x="389" y="79"/>
                    <a:pt x="380" y="79"/>
                  </a:cubicBezTo>
                  <a:cubicBezTo>
                    <a:pt x="371" y="79"/>
                    <a:pt x="366" y="74"/>
                    <a:pt x="366" y="69"/>
                  </a:cubicBezTo>
                  <a:cubicBezTo>
                    <a:pt x="366" y="62"/>
                    <a:pt x="372" y="58"/>
                    <a:pt x="385" y="58"/>
                  </a:cubicBezTo>
                  <a:cubicBezTo>
                    <a:pt x="393" y="58"/>
                    <a:pt x="393" y="58"/>
                    <a:pt x="393" y="58"/>
                  </a:cubicBezTo>
                  <a:lnTo>
                    <a:pt x="393" y="66"/>
                  </a:lnTo>
                  <a:close/>
                  <a:moveTo>
                    <a:pt x="404" y="67"/>
                  </a:moveTo>
                  <a:cubicBezTo>
                    <a:pt x="404" y="47"/>
                    <a:pt x="404" y="47"/>
                    <a:pt x="404" y="47"/>
                  </a:cubicBezTo>
                  <a:cubicBezTo>
                    <a:pt x="404" y="31"/>
                    <a:pt x="395" y="22"/>
                    <a:pt x="379" y="22"/>
                  </a:cubicBezTo>
                  <a:cubicBezTo>
                    <a:pt x="365" y="22"/>
                    <a:pt x="357" y="30"/>
                    <a:pt x="357" y="36"/>
                  </a:cubicBezTo>
                  <a:cubicBezTo>
                    <a:pt x="357" y="41"/>
                    <a:pt x="357" y="41"/>
                    <a:pt x="357" y="41"/>
                  </a:cubicBezTo>
                  <a:cubicBezTo>
                    <a:pt x="358" y="41"/>
                    <a:pt x="358" y="41"/>
                    <a:pt x="358" y="41"/>
                  </a:cubicBezTo>
                  <a:cubicBezTo>
                    <a:pt x="361" y="36"/>
                    <a:pt x="369" y="33"/>
                    <a:pt x="378" y="33"/>
                  </a:cubicBezTo>
                  <a:cubicBezTo>
                    <a:pt x="389" y="33"/>
                    <a:pt x="393" y="36"/>
                    <a:pt x="393" y="46"/>
                  </a:cubicBezTo>
                  <a:cubicBezTo>
                    <a:pt x="393" y="49"/>
                    <a:pt x="393" y="49"/>
                    <a:pt x="393" y="49"/>
                  </a:cubicBezTo>
                  <a:cubicBezTo>
                    <a:pt x="385" y="49"/>
                    <a:pt x="385" y="49"/>
                    <a:pt x="385" y="49"/>
                  </a:cubicBezTo>
                  <a:cubicBezTo>
                    <a:pt x="365" y="49"/>
                    <a:pt x="355" y="56"/>
                    <a:pt x="355" y="70"/>
                  </a:cubicBezTo>
                  <a:cubicBezTo>
                    <a:pt x="355" y="81"/>
                    <a:pt x="366" y="89"/>
                    <a:pt x="379" y="89"/>
                  </a:cubicBezTo>
                  <a:cubicBezTo>
                    <a:pt x="397" y="89"/>
                    <a:pt x="404" y="80"/>
                    <a:pt x="404" y="67"/>
                  </a:cubicBezTo>
                  <a:moveTo>
                    <a:pt x="334" y="41"/>
                  </a:moveTo>
                  <a:cubicBezTo>
                    <a:pt x="334" y="36"/>
                    <a:pt x="334" y="36"/>
                    <a:pt x="334" y="36"/>
                  </a:cubicBezTo>
                  <a:cubicBezTo>
                    <a:pt x="334" y="27"/>
                    <a:pt x="326" y="22"/>
                    <a:pt x="317" y="22"/>
                  </a:cubicBezTo>
                  <a:cubicBezTo>
                    <a:pt x="298" y="22"/>
                    <a:pt x="285" y="38"/>
                    <a:pt x="285" y="56"/>
                  </a:cubicBezTo>
                  <a:cubicBezTo>
                    <a:pt x="285" y="77"/>
                    <a:pt x="302" y="89"/>
                    <a:pt x="316" y="89"/>
                  </a:cubicBezTo>
                  <a:cubicBezTo>
                    <a:pt x="330" y="89"/>
                    <a:pt x="334" y="82"/>
                    <a:pt x="334" y="78"/>
                  </a:cubicBezTo>
                  <a:cubicBezTo>
                    <a:pt x="334" y="73"/>
                    <a:pt x="334" y="73"/>
                    <a:pt x="334" y="73"/>
                  </a:cubicBezTo>
                  <a:cubicBezTo>
                    <a:pt x="334" y="73"/>
                    <a:pt x="334" y="73"/>
                    <a:pt x="334" y="73"/>
                  </a:cubicBezTo>
                  <a:cubicBezTo>
                    <a:pt x="330" y="77"/>
                    <a:pt x="325" y="79"/>
                    <a:pt x="318" y="79"/>
                  </a:cubicBezTo>
                  <a:cubicBezTo>
                    <a:pt x="308" y="79"/>
                    <a:pt x="296" y="72"/>
                    <a:pt x="296" y="55"/>
                  </a:cubicBezTo>
                  <a:cubicBezTo>
                    <a:pt x="296" y="42"/>
                    <a:pt x="305" y="33"/>
                    <a:pt x="317" y="33"/>
                  </a:cubicBezTo>
                  <a:cubicBezTo>
                    <a:pt x="324" y="33"/>
                    <a:pt x="331" y="36"/>
                    <a:pt x="334" y="41"/>
                  </a:cubicBezTo>
                  <a:close/>
                  <a:moveTo>
                    <a:pt x="270" y="82"/>
                  </a:moveTo>
                  <a:cubicBezTo>
                    <a:pt x="270" y="78"/>
                    <a:pt x="270" y="78"/>
                    <a:pt x="270" y="78"/>
                  </a:cubicBezTo>
                  <a:cubicBezTo>
                    <a:pt x="265" y="78"/>
                    <a:pt x="265" y="78"/>
                    <a:pt x="265" y="78"/>
                  </a:cubicBezTo>
                  <a:cubicBezTo>
                    <a:pt x="259" y="78"/>
                    <a:pt x="255" y="76"/>
                    <a:pt x="255" y="68"/>
                  </a:cubicBezTo>
                  <a:cubicBezTo>
                    <a:pt x="255" y="32"/>
                    <a:pt x="255" y="32"/>
                    <a:pt x="255" y="32"/>
                  </a:cubicBezTo>
                  <a:cubicBezTo>
                    <a:pt x="255" y="27"/>
                    <a:pt x="251" y="24"/>
                    <a:pt x="247" y="24"/>
                  </a:cubicBezTo>
                  <a:cubicBezTo>
                    <a:pt x="244" y="24"/>
                    <a:pt x="244" y="24"/>
                    <a:pt x="244" y="24"/>
                  </a:cubicBezTo>
                  <a:cubicBezTo>
                    <a:pt x="244" y="69"/>
                    <a:pt x="244" y="69"/>
                    <a:pt x="244" y="69"/>
                  </a:cubicBezTo>
                  <a:cubicBezTo>
                    <a:pt x="244" y="82"/>
                    <a:pt x="251" y="88"/>
                    <a:pt x="263" y="88"/>
                  </a:cubicBezTo>
                  <a:cubicBezTo>
                    <a:pt x="267" y="88"/>
                    <a:pt x="270" y="86"/>
                    <a:pt x="270" y="82"/>
                  </a:cubicBezTo>
                  <a:moveTo>
                    <a:pt x="257" y="7"/>
                  </a:moveTo>
                  <a:cubicBezTo>
                    <a:pt x="257" y="3"/>
                    <a:pt x="254" y="0"/>
                    <a:pt x="250" y="0"/>
                  </a:cubicBezTo>
                  <a:cubicBezTo>
                    <a:pt x="246" y="0"/>
                    <a:pt x="242" y="3"/>
                    <a:pt x="242" y="7"/>
                  </a:cubicBezTo>
                  <a:cubicBezTo>
                    <a:pt x="242" y="11"/>
                    <a:pt x="246" y="15"/>
                    <a:pt x="250" y="15"/>
                  </a:cubicBezTo>
                  <a:cubicBezTo>
                    <a:pt x="254" y="15"/>
                    <a:pt x="257" y="11"/>
                    <a:pt x="257" y="7"/>
                  </a:cubicBezTo>
                  <a:moveTo>
                    <a:pt x="207" y="57"/>
                  </a:moveTo>
                  <a:cubicBezTo>
                    <a:pt x="207" y="73"/>
                    <a:pt x="201" y="79"/>
                    <a:pt x="190" y="79"/>
                  </a:cubicBezTo>
                  <a:cubicBezTo>
                    <a:pt x="178" y="79"/>
                    <a:pt x="170" y="68"/>
                    <a:pt x="170" y="56"/>
                  </a:cubicBezTo>
                  <a:cubicBezTo>
                    <a:pt x="170" y="41"/>
                    <a:pt x="177" y="33"/>
                    <a:pt x="188" y="33"/>
                  </a:cubicBezTo>
                  <a:cubicBezTo>
                    <a:pt x="203" y="33"/>
                    <a:pt x="207" y="45"/>
                    <a:pt x="207" y="57"/>
                  </a:cubicBezTo>
                  <a:moveTo>
                    <a:pt x="218" y="54"/>
                  </a:moveTo>
                  <a:cubicBezTo>
                    <a:pt x="218" y="10"/>
                    <a:pt x="218" y="10"/>
                    <a:pt x="218" y="10"/>
                  </a:cubicBezTo>
                  <a:cubicBezTo>
                    <a:pt x="218" y="4"/>
                    <a:pt x="215" y="2"/>
                    <a:pt x="210" y="2"/>
                  </a:cubicBezTo>
                  <a:cubicBezTo>
                    <a:pt x="207" y="2"/>
                    <a:pt x="207" y="2"/>
                    <a:pt x="207" y="2"/>
                  </a:cubicBezTo>
                  <a:cubicBezTo>
                    <a:pt x="207" y="35"/>
                    <a:pt x="207" y="35"/>
                    <a:pt x="207" y="35"/>
                  </a:cubicBezTo>
                  <a:cubicBezTo>
                    <a:pt x="202" y="26"/>
                    <a:pt x="195" y="22"/>
                    <a:pt x="187" y="22"/>
                  </a:cubicBezTo>
                  <a:cubicBezTo>
                    <a:pt x="170" y="22"/>
                    <a:pt x="159" y="35"/>
                    <a:pt x="159" y="57"/>
                  </a:cubicBezTo>
                  <a:cubicBezTo>
                    <a:pt x="159" y="74"/>
                    <a:pt x="173" y="89"/>
                    <a:pt x="189" y="89"/>
                  </a:cubicBezTo>
                  <a:cubicBezTo>
                    <a:pt x="209" y="89"/>
                    <a:pt x="218" y="78"/>
                    <a:pt x="218" y="54"/>
                  </a:cubicBezTo>
                  <a:moveTo>
                    <a:pt x="129" y="45"/>
                  </a:moveTo>
                  <a:cubicBezTo>
                    <a:pt x="129" y="50"/>
                    <a:pt x="126" y="52"/>
                    <a:pt x="110" y="52"/>
                  </a:cubicBezTo>
                  <a:cubicBezTo>
                    <a:pt x="96" y="52"/>
                    <a:pt x="96" y="52"/>
                    <a:pt x="96" y="52"/>
                  </a:cubicBezTo>
                  <a:cubicBezTo>
                    <a:pt x="96" y="49"/>
                    <a:pt x="96" y="49"/>
                    <a:pt x="96" y="49"/>
                  </a:cubicBezTo>
                  <a:cubicBezTo>
                    <a:pt x="96" y="41"/>
                    <a:pt x="103" y="32"/>
                    <a:pt x="114" y="32"/>
                  </a:cubicBezTo>
                  <a:cubicBezTo>
                    <a:pt x="124" y="32"/>
                    <a:pt x="129" y="38"/>
                    <a:pt x="129" y="45"/>
                  </a:cubicBezTo>
                  <a:moveTo>
                    <a:pt x="139" y="45"/>
                  </a:moveTo>
                  <a:cubicBezTo>
                    <a:pt x="139" y="32"/>
                    <a:pt x="127" y="22"/>
                    <a:pt x="115" y="22"/>
                  </a:cubicBezTo>
                  <a:cubicBezTo>
                    <a:pt x="98" y="22"/>
                    <a:pt x="85" y="36"/>
                    <a:pt x="85" y="57"/>
                  </a:cubicBezTo>
                  <a:cubicBezTo>
                    <a:pt x="85" y="75"/>
                    <a:pt x="97" y="89"/>
                    <a:pt x="115" y="89"/>
                  </a:cubicBezTo>
                  <a:cubicBezTo>
                    <a:pt x="129" y="89"/>
                    <a:pt x="137" y="84"/>
                    <a:pt x="137" y="77"/>
                  </a:cubicBezTo>
                  <a:cubicBezTo>
                    <a:pt x="137" y="72"/>
                    <a:pt x="137" y="72"/>
                    <a:pt x="137" y="72"/>
                  </a:cubicBezTo>
                  <a:cubicBezTo>
                    <a:pt x="136" y="72"/>
                    <a:pt x="136" y="72"/>
                    <a:pt x="136" y="72"/>
                  </a:cubicBezTo>
                  <a:cubicBezTo>
                    <a:pt x="132" y="76"/>
                    <a:pt x="126" y="79"/>
                    <a:pt x="117" y="79"/>
                  </a:cubicBezTo>
                  <a:cubicBezTo>
                    <a:pt x="105" y="79"/>
                    <a:pt x="97" y="71"/>
                    <a:pt x="96" y="61"/>
                  </a:cubicBezTo>
                  <a:cubicBezTo>
                    <a:pt x="112" y="61"/>
                    <a:pt x="112" y="61"/>
                    <a:pt x="112" y="61"/>
                  </a:cubicBezTo>
                  <a:cubicBezTo>
                    <a:pt x="134" y="61"/>
                    <a:pt x="139" y="56"/>
                    <a:pt x="139" y="45"/>
                  </a:cubicBezTo>
                  <a:moveTo>
                    <a:pt x="54" y="48"/>
                  </a:moveTo>
                  <a:cubicBezTo>
                    <a:pt x="54" y="66"/>
                    <a:pt x="44" y="79"/>
                    <a:pt x="27" y="79"/>
                  </a:cubicBezTo>
                  <a:cubicBezTo>
                    <a:pt x="22" y="79"/>
                    <a:pt x="22" y="79"/>
                    <a:pt x="22" y="79"/>
                  </a:cubicBezTo>
                  <a:cubicBezTo>
                    <a:pt x="15" y="79"/>
                    <a:pt x="11" y="75"/>
                    <a:pt x="11" y="68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4" y="16"/>
                    <a:pt x="18" y="16"/>
                    <a:pt x="21" y="16"/>
                  </a:cubicBezTo>
                  <a:cubicBezTo>
                    <a:pt x="26" y="16"/>
                    <a:pt x="26" y="16"/>
                    <a:pt x="26" y="16"/>
                  </a:cubicBezTo>
                  <a:cubicBezTo>
                    <a:pt x="43" y="16"/>
                    <a:pt x="54" y="26"/>
                    <a:pt x="54" y="48"/>
                  </a:cubicBezTo>
                  <a:moveTo>
                    <a:pt x="65" y="46"/>
                  </a:moveTo>
                  <a:cubicBezTo>
                    <a:pt x="65" y="22"/>
                    <a:pt x="48" y="6"/>
                    <a:pt x="28" y="6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3" y="6"/>
                    <a:pt x="5" y="7"/>
                    <a:pt x="0" y="8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81"/>
                    <a:pt x="7" y="88"/>
                    <a:pt x="21" y="88"/>
                  </a:cubicBezTo>
                  <a:cubicBezTo>
                    <a:pt x="28" y="88"/>
                    <a:pt x="28" y="88"/>
                    <a:pt x="28" y="88"/>
                  </a:cubicBezTo>
                  <a:cubicBezTo>
                    <a:pt x="49" y="88"/>
                    <a:pt x="65" y="71"/>
                    <a:pt x="65" y="4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60"/>
              <a:endParaRPr lang="en-GB" dirty="0">
                <a:solidFill>
                  <a:prstClr val="black"/>
                </a:solidFill>
              </a:endParaRPr>
            </a:p>
          </p:txBody>
        </p:sp>
        <p:grpSp>
          <p:nvGrpSpPr>
            <p:cNvPr id="15" name="Group 4"/>
            <p:cNvGrpSpPr>
              <a:grpSpLocks noChangeAspect="1"/>
            </p:cNvGrpSpPr>
            <p:nvPr userDrawn="1"/>
          </p:nvGrpSpPr>
          <p:grpSpPr bwMode="auto">
            <a:xfrm>
              <a:off x="146050" y="128588"/>
              <a:ext cx="473075" cy="609600"/>
              <a:chOff x="92" y="81"/>
              <a:chExt cx="298" cy="384"/>
            </a:xfrm>
          </p:grpSpPr>
          <p:sp>
            <p:nvSpPr>
              <p:cNvPr id="16" name="AutoShape 3"/>
              <p:cNvSpPr>
                <a:spLocks noChangeAspect="1" noChangeArrowheads="1" noTextEdit="1"/>
              </p:cNvSpPr>
              <p:nvPr userDrawn="1"/>
            </p:nvSpPr>
            <p:spPr bwMode="auto">
              <a:xfrm>
                <a:off x="92" y="81"/>
                <a:ext cx="298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" name="Freeform 5"/>
              <p:cNvSpPr>
                <a:spLocks/>
              </p:cNvSpPr>
              <p:nvPr userDrawn="1"/>
            </p:nvSpPr>
            <p:spPr bwMode="auto">
              <a:xfrm>
                <a:off x="273" y="78"/>
                <a:ext cx="82" cy="64"/>
              </a:xfrm>
              <a:custGeom>
                <a:avLst/>
                <a:gdLst>
                  <a:gd name="T0" fmla="*/ 4 w 51"/>
                  <a:gd name="T1" fmla="*/ 20 h 40"/>
                  <a:gd name="T2" fmla="*/ 11 w 51"/>
                  <a:gd name="T3" fmla="*/ 26 h 40"/>
                  <a:gd name="T4" fmla="*/ 12 w 51"/>
                  <a:gd name="T5" fmla="*/ 35 h 40"/>
                  <a:gd name="T6" fmla="*/ 14 w 51"/>
                  <a:gd name="T7" fmla="*/ 40 h 40"/>
                  <a:gd name="T8" fmla="*/ 15 w 51"/>
                  <a:gd name="T9" fmla="*/ 40 h 40"/>
                  <a:gd name="T10" fmla="*/ 23 w 51"/>
                  <a:gd name="T11" fmla="*/ 25 h 40"/>
                  <a:gd name="T12" fmla="*/ 46 w 51"/>
                  <a:gd name="T13" fmla="*/ 8 h 40"/>
                  <a:gd name="T14" fmla="*/ 50 w 51"/>
                  <a:gd name="T15" fmla="*/ 2 h 40"/>
                  <a:gd name="T16" fmla="*/ 42 w 51"/>
                  <a:gd name="T17" fmla="*/ 3 h 40"/>
                  <a:gd name="T18" fmla="*/ 16 w 51"/>
                  <a:gd name="T19" fmla="*/ 16 h 40"/>
                  <a:gd name="T20" fmla="*/ 1 w 51"/>
                  <a:gd name="T21" fmla="*/ 17 h 40"/>
                  <a:gd name="T22" fmla="*/ 1 w 51"/>
                  <a:gd name="T23" fmla="*/ 18 h 40"/>
                  <a:gd name="T24" fmla="*/ 3 w 51"/>
                  <a:gd name="T25" fmla="*/ 22 h 40"/>
                  <a:gd name="T26" fmla="*/ 4 w 51"/>
                  <a:gd name="T27" fmla="*/ 2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1" h="40">
                    <a:moveTo>
                      <a:pt x="4" y="20"/>
                    </a:moveTo>
                    <a:cubicBezTo>
                      <a:pt x="6" y="19"/>
                      <a:pt x="9" y="22"/>
                      <a:pt x="11" y="26"/>
                    </a:cubicBezTo>
                    <a:cubicBezTo>
                      <a:pt x="13" y="30"/>
                      <a:pt x="13" y="34"/>
                      <a:pt x="12" y="35"/>
                    </a:cubicBezTo>
                    <a:cubicBezTo>
                      <a:pt x="12" y="35"/>
                      <a:pt x="14" y="39"/>
                      <a:pt x="14" y="40"/>
                    </a:cubicBezTo>
                    <a:cubicBezTo>
                      <a:pt x="15" y="40"/>
                      <a:pt x="15" y="40"/>
                      <a:pt x="15" y="40"/>
                    </a:cubicBezTo>
                    <a:cubicBezTo>
                      <a:pt x="15" y="39"/>
                      <a:pt x="23" y="25"/>
                      <a:pt x="23" y="25"/>
                    </a:cubicBezTo>
                    <a:cubicBezTo>
                      <a:pt x="23" y="25"/>
                      <a:pt x="45" y="10"/>
                      <a:pt x="46" y="8"/>
                    </a:cubicBezTo>
                    <a:cubicBezTo>
                      <a:pt x="48" y="7"/>
                      <a:pt x="51" y="3"/>
                      <a:pt x="50" y="2"/>
                    </a:cubicBezTo>
                    <a:cubicBezTo>
                      <a:pt x="49" y="0"/>
                      <a:pt x="42" y="3"/>
                      <a:pt x="42" y="3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6" y="16"/>
                      <a:pt x="2" y="17"/>
                      <a:pt x="1" y="17"/>
                    </a:cubicBezTo>
                    <a:cubicBezTo>
                      <a:pt x="0" y="17"/>
                      <a:pt x="1" y="18"/>
                      <a:pt x="1" y="18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1"/>
                      <a:pt x="4" y="20"/>
                      <a:pt x="4" y="20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" name="Freeform 6"/>
              <p:cNvSpPr>
                <a:spLocks/>
              </p:cNvSpPr>
              <p:nvPr userDrawn="1"/>
            </p:nvSpPr>
            <p:spPr bwMode="auto">
              <a:xfrm>
                <a:off x="275" y="116"/>
                <a:ext cx="11" cy="19"/>
              </a:xfrm>
              <a:custGeom>
                <a:avLst/>
                <a:gdLst>
                  <a:gd name="T0" fmla="*/ 5 w 7"/>
                  <a:gd name="T1" fmla="*/ 5 h 12"/>
                  <a:gd name="T2" fmla="*/ 1 w 7"/>
                  <a:gd name="T3" fmla="*/ 1 h 12"/>
                  <a:gd name="T4" fmla="*/ 1 w 7"/>
                  <a:gd name="T5" fmla="*/ 8 h 12"/>
                  <a:gd name="T6" fmla="*/ 5 w 7"/>
                  <a:gd name="T7" fmla="*/ 12 h 12"/>
                  <a:gd name="T8" fmla="*/ 5 w 7"/>
                  <a:gd name="T9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2">
                    <a:moveTo>
                      <a:pt x="5" y="5"/>
                    </a:moveTo>
                    <a:cubicBezTo>
                      <a:pt x="4" y="2"/>
                      <a:pt x="2" y="0"/>
                      <a:pt x="1" y="1"/>
                    </a:cubicBezTo>
                    <a:cubicBezTo>
                      <a:pt x="0" y="2"/>
                      <a:pt x="0" y="5"/>
                      <a:pt x="1" y="8"/>
                    </a:cubicBezTo>
                    <a:cubicBezTo>
                      <a:pt x="2" y="11"/>
                      <a:pt x="4" y="12"/>
                      <a:pt x="5" y="12"/>
                    </a:cubicBezTo>
                    <a:cubicBezTo>
                      <a:pt x="7" y="11"/>
                      <a:pt x="7" y="8"/>
                      <a:pt x="5" y="5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" name="Freeform 7"/>
              <p:cNvSpPr>
                <a:spLocks/>
              </p:cNvSpPr>
              <p:nvPr userDrawn="1"/>
            </p:nvSpPr>
            <p:spPr bwMode="auto">
              <a:xfrm>
                <a:off x="122" y="391"/>
                <a:ext cx="101" cy="80"/>
              </a:xfrm>
              <a:custGeom>
                <a:avLst/>
                <a:gdLst>
                  <a:gd name="T0" fmla="*/ 63 w 63"/>
                  <a:gd name="T1" fmla="*/ 34 h 50"/>
                  <a:gd name="T2" fmla="*/ 34 w 63"/>
                  <a:gd name="T3" fmla="*/ 31 h 50"/>
                  <a:gd name="T4" fmla="*/ 34 w 63"/>
                  <a:gd name="T5" fmla="*/ 31 h 50"/>
                  <a:gd name="T6" fmla="*/ 47 w 63"/>
                  <a:gd name="T7" fmla="*/ 20 h 50"/>
                  <a:gd name="T8" fmla="*/ 47 w 63"/>
                  <a:gd name="T9" fmla="*/ 20 h 50"/>
                  <a:gd name="T10" fmla="*/ 56 w 63"/>
                  <a:gd name="T11" fmla="*/ 21 h 50"/>
                  <a:gd name="T12" fmla="*/ 57 w 63"/>
                  <a:gd name="T13" fmla="*/ 20 h 50"/>
                  <a:gd name="T14" fmla="*/ 59 w 63"/>
                  <a:gd name="T15" fmla="*/ 19 h 50"/>
                  <a:gd name="T16" fmla="*/ 59 w 63"/>
                  <a:gd name="T17" fmla="*/ 19 h 50"/>
                  <a:gd name="T18" fmla="*/ 50 w 63"/>
                  <a:gd name="T19" fmla="*/ 16 h 50"/>
                  <a:gd name="T20" fmla="*/ 50 w 63"/>
                  <a:gd name="T21" fmla="*/ 16 h 50"/>
                  <a:gd name="T22" fmla="*/ 50 w 63"/>
                  <a:gd name="T23" fmla="*/ 0 h 50"/>
                  <a:gd name="T24" fmla="*/ 49 w 63"/>
                  <a:gd name="T25" fmla="*/ 0 h 50"/>
                  <a:gd name="T26" fmla="*/ 47 w 63"/>
                  <a:gd name="T27" fmla="*/ 1 h 50"/>
                  <a:gd name="T28" fmla="*/ 47 w 63"/>
                  <a:gd name="T29" fmla="*/ 2 h 50"/>
                  <a:gd name="T30" fmla="*/ 43 w 63"/>
                  <a:gd name="T31" fmla="*/ 14 h 50"/>
                  <a:gd name="T32" fmla="*/ 43 w 63"/>
                  <a:gd name="T33" fmla="*/ 14 h 50"/>
                  <a:gd name="T34" fmla="*/ 39 w 63"/>
                  <a:gd name="T35" fmla="*/ 13 h 50"/>
                  <a:gd name="T36" fmla="*/ 38 w 63"/>
                  <a:gd name="T37" fmla="*/ 13 h 50"/>
                  <a:gd name="T38" fmla="*/ 37 w 63"/>
                  <a:gd name="T39" fmla="*/ 14 h 50"/>
                  <a:gd name="T40" fmla="*/ 36 w 63"/>
                  <a:gd name="T41" fmla="*/ 14 h 50"/>
                  <a:gd name="T42" fmla="*/ 40 w 63"/>
                  <a:gd name="T43" fmla="*/ 18 h 50"/>
                  <a:gd name="T44" fmla="*/ 40 w 63"/>
                  <a:gd name="T45" fmla="*/ 18 h 50"/>
                  <a:gd name="T46" fmla="*/ 23 w 63"/>
                  <a:gd name="T47" fmla="*/ 27 h 50"/>
                  <a:gd name="T48" fmla="*/ 23 w 63"/>
                  <a:gd name="T49" fmla="*/ 27 h 50"/>
                  <a:gd name="T50" fmla="*/ 9 w 63"/>
                  <a:gd name="T51" fmla="*/ 17 h 50"/>
                  <a:gd name="T52" fmla="*/ 8 w 63"/>
                  <a:gd name="T53" fmla="*/ 17 h 50"/>
                  <a:gd name="T54" fmla="*/ 6 w 63"/>
                  <a:gd name="T55" fmla="*/ 18 h 50"/>
                  <a:gd name="T56" fmla="*/ 6 w 63"/>
                  <a:gd name="T57" fmla="*/ 18 h 50"/>
                  <a:gd name="T58" fmla="*/ 13 w 63"/>
                  <a:gd name="T59" fmla="*/ 32 h 50"/>
                  <a:gd name="T60" fmla="*/ 12 w 63"/>
                  <a:gd name="T61" fmla="*/ 32 h 50"/>
                  <a:gd name="T62" fmla="*/ 3 w 63"/>
                  <a:gd name="T63" fmla="*/ 39 h 50"/>
                  <a:gd name="T64" fmla="*/ 0 w 63"/>
                  <a:gd name="T65" fmla="*/ 46 h 50"/>
                  <a:gd name="T66" fmla="*/ 25 w 63"/>
                  <a:gd name="T67" fmla="*/ 37 h 50"/>
                  <a:gd name="T68" fmla="*/ 25 w 63"/>
                  <a:gd name="T69" fmla="*/ 36 h 50"/>
                  <a:gd name="T70" fmla="*/ 60 w 63"/>
                  <a:gd name="T71" fmla="*/ 36 h 50"/>
                  <a:gd name="T72" fmla="*/ 61 w 63"/>
                  <a:gd name="T73" fmla="*/ 36 h 50"/>
                  <a:gd name="T74" fmla="*/ 63 w 63"/>
                  <a:gd name="T75" fmla="*/ 35 h 50"/>
                  <a:gd name="T76" fmla="*/ 63 w 63"/>
                  <a:gd name="T77" fmla="*/ 34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63" h="50">
                    <a:moveTo>
                      <a:pt x="63" y="34"/>
                    </a:moveTo>
                    <a:cubicBezTo>
                      <a:pt x="34" y="31"/>
                      <a:pt x="34" y="31"/>
                      <a:pt x="34" y="31"/>
                    </a:cubicBezTo>
                    <a:cubicBezTo>
                      <a:pt x="34" y="31"/>
                      <a:pt x="33" y="31"/>
                      <a:pt x="34" y="31"/>
                    </a:cubicBezTo>
                    <a:cubicBezTo>
                      <a:pt x="34" y="30"/>
                      <a:pt x="47" y="20"/>
                      <a:pt x="47" y="20"/>
                    </a:cubicBezTo>
                    <a:cubicBezTo>
                      <a:pt x="47" y="20"/>
                      <a:pt x="47" y="20"/>
                      <a:pt x="47" y="20"/>
                    </a:cubicBezTo>
                    <a:cubicBezTo>
                      <a:pt x="48" y="20"/>
                      <a:pt x="54" y="21"/>
                      <a:pt x="56" y="21"/>
                    </a:cubicBezTo>
                    <a:cubicBezTo>
                      <a:pt x="56" y="21"/>
                      <a:pt x="57" y="20"/>
                      <a:pt x="57" y="20"/>
                    </a:cubicBezTo>
                    <a:cubicBezTo>
                      <a:pt x="57" y="20"/>
                      <a:pt x="58" y="20"/>
                      <a:pt x="59" y="19"/>
                    </a:cubicBezTo>
                    <a:cubicBezTo>
                      <a:pt x="59" y="19"/>
                      <a:pt x="59" y="19"/>
                      <a:pt x="59" y="19"/>
                    </a:cubicBezTo>
                    <a:cubicBezTo>
                      <a:pt x="59" y="19"/>
                      <a:pt x="51" y="17"/>
                      <a:pt x="50" y="16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14"/>
                      <a:pt x="50" y="1"/>
                      <a:pt x="50" y="0"/>
                    </a:cubicBezTo>
                    <a:cubicBezTo>
                      <a:pt x="50" y="0"/>
                      <a:pt x="49" y="0"/>
                      <a:pt x="49" y="0"/>
                    </a:cubicBezTo>
                    <a:cubicBezTo>
                      <a:pt x="49" y="0"/>
                      <a:pt x="48" y="1"/>
                      <a:pt x="47" y="1"/>
                    </a:cubicBezTo>
                    <a:cubicBezTo>
                      <a:pt x="47" y="1"/>
                      <a:pt x="47" y="2"/>
                      <a:pt x="47" y="2"/>
                    </a:cubicBezTo>
                    <a:cubicBezTo>
                      <a:pt x="46" y="3"/>
                      <a:pt x="43" y="13"/>
                      <a:pt x="43" y="14"/>
                    </a:cubicBezTo>
                    <a:cubicBezTo>
                      <a:pt x="43" y="14"/>
                      <a:pt x="43" y="14"/>
                      <a:pt x="43" y="14"/>
                    </a:cubicBezTo>
                    <a:cubicBezTo>
                      <a:pt x="42" y="14"/>
                      <a:pt x="40" y="13"/>
                      <a:pt x="39" y="13"/>
                    </a:cubicBezTo>
                    <a:cubicBezTo>
                      <a:pt x="39" y="13"/>
                      <a:pt x="39" y="13"/>
                      <a:pt x="38" y="13"/>
                    </a:cubicBezTo>
                    <a:cubicBezTo>
                      <a:pt x="38" y="13"/>
                      <a:pt x="37" y="13"/>
                      <a:pt x="37" y="14"/>
                    </a:cubicBezTo>
                    <a:cubicBezTo>
                      <a:pt x="36" y="14"/>
                      <a:pt x="36" y="14"/>
                      <a:pt x="36" y="14"/>
                    </a:cubicBezTo>
                    <a:cubicBezTo>
                      <a:pt x="37" y="14"/>
                      <a:pt x="40" y="18"/>
                      <a:pt x="40" y="18"/>
                    </a:cubicBezTo>
                    <a:cubicBezTo>
                      <a:pt x="40" y="18"/>
                      <a:pt x="40" y="18"/>
                      <a:pt x="40" y="18"/>
                    </a:cubicBezTo>
                    <a:cubicBezTo>
                      <a:pt x="23" y="27"/>
                      <a:pt x="23" y="27"/>
                      <a:pt x="23" y="27"/>
                    </a:cubicBezTo>
                    <a:cubicBezTo>
                      <a:pt x="23" y="27"/>
                      <a:pt x="23" y="27"/>
                      <a:pt x="23" y="27"/>
                    </a:cubicBezTo>
                    <a:cubicBezTo>
                      <a:pt x="22" y="26"/>
                      <a:pt x="10" y="18"/>
                      <a:pt x="9" y="17"/>
                    </a:cubicBezTo>
                    <a:cubicBezTo>
                      <a:pt x="9" y="17"/>
                      <a:pt x="9" y="17"/>
                      <a:pt x="8" y="17"/>
                    </a:cubicBezTo>
                    <a:cubicBezTo>
                      <a:pt x="8" y="17"/>
                      <a:pt x="7" y="17"/>
                      <a:pt x="6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8"/>
                      <a:pt x="13" y="32"/>
                      <a:pt x="13" y="32"/>
                    </a:cubicBezTo>
                    <a:cubicBezTo>
                      <a:pt x="13" y="32"/>
                      <a:pt x="13" y="32"/>
                      <a:pt x="12" y="32"/>
                    </a:cubicBezTo>
                    <a:cubicBezTo>
                      <a:pt x="11" y="33"/>
                      <a:pt x="3" y="36"/>
                      <a:pt x="3" y="39"/>
                    </a:cubicBezTo>
                    <a:cubicBezTo>
                      <a:pt x="2" y="40"/>
                      <a:pt x="0" y="44"/>
                      <a:pt x="0" y="46"/>
                    </a:cubicBezTo>
                    <a:cubicBezTo>
                      <a:pt x="1" y="50"/>
                      <a:pt x="22" y="38"/>
                      <a:pt x="25" y="37"/>
                    </a:cubicBezTo>
                    <a:cubicBezTo>
                      <a:pt x="25" y="36"/>
                      <a:pt x="25" y="36"/>
                      <a:pt x="25" y="36"/>
                    </a:cubicBezTo>
                    <a:cubicBezTo>
                      <a:pt x="29" y="36"/>
                      <a:pt x="58" y="36"/>
                      <a:pt x="60" y="36"/>
                    </a:cubicBezTo>
                    <a:cubicBezTo>
                      <a:pt x="61" y="36"/>
                      <a:pt x="61" y="36"/>
                      <a:pt x="61" y="36"/>
                    </a:cubicBezTo>
                    <a:cubicBezTo>
                      <a:pt x="61" y="36"/>
                      <a:pt x="62" y="35"/>
                      <a:pt x="63" y="35"/>
                    </a:cubicBezTo>
                    <a:cubicBezTo>
                      <a:pt x="63" y="34"/>
                      <a:pt x="63" y="34"/>
                      <a:pt x="63" y="34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" name="Freeform 8"/>
              <p:cNvSpPr>
                <a:spLocks/>
              </p:cNvSpPr>
              <p:nvPr userDrawn="1"/>
            </p:nvSpPr>
            <p:spPr bwMode="auto">
              <a:xfrm>
                <a:off x="94" y="199"/>
                <a:ext cx="145" cy="160"/>
              </a:xfrm>
              <a:custGeom>
                <a:avLst/>
                <a:gdLst>
                  <a:gd name="T0" fmla="*/ 89 w 91"/>
                  <a:gd name="T1" fmla="*/ 89 h 100"/>
                  <a:gd name="T2" fmla="*/ 15 w 91"/>
                  <a:gd name="T3" fmla="*/ 38 h 100"/>
                  <a:gd name="T4" fmla="*/ 29 w 91"/>
                  <a:gd name="T5" fmla="*/ 12 h 100"/>
                  <a:gd name="T6" fmla="*/ 30 w 91"/>
                  <a:gd name="T7" fmla="*/ 11 h 100"/>
                  <a:gd name="T8" fmla="*/ 30 w 91"/>
                  <a:gd name="T9" fmla="*/ 1 h 100"/>
                  <a:gd name="T10" fmla="*/ 28 w 91"/>
                  <a:gd name="T11" fmla="*/ 0 h 100"/>
                  <a:gd name="T12" fmla="*/ 14 w 91"/>
                  <a:gd name="T13" fmla="*/ 10 h 100"/>
                  <a:gd name="T14" fmla="*/ 0 w 91"/>
                  <a:gd name="T15" fmla="*/ 39 h 100"/>
                  <a:gd name="T16" fmla="*/ 71 w 91"/>
                  <a:gd name="T17" fmla="*/ 100 h 100"/>
                  <a:gd name="T18" fmla="*/ 75 w 91"/>
                  <a:gd name="T19" fmla="*/ 100 h 100"/>
                  <a:gd name="T20" fmla="*/ 90 w 91"/>
                  <a:gd name="T21" fmla="*/ 91 h 100"/>
                  <a:gd name="T22" fmla="*/ 89 w 91"/>
                  <a:gd name="T23" fmla="*/ 89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1" h="100">
                    <a:moveTo>
                      <a:pt x="89" y="89"/>
                    </a:moveTo>
                    <a:cubicBezTo>
                      <a:pt x="48" y="85"/>
                      <a:pt x="15" y="64"/>
                      <a:pt x="15" y="38"/>
                    </a:cubicBezTo>
                    <a:cubicBezTo>
                      <a:pt x="15" y="28"/>
                      <a:pt x="20" y="20"/>
                      <a:pt x="29" y="12"/>
                    </a:cubicBezTo>
                    <a:cubicBezTo>
                      <a:pt x="29" y="12"/>
                      <a:pt x="30" y="11"/>
                      <a:pt x="30" y="11"/>
                    </a:cubicBezTo>
                    <a:cubicBezTo>
                      <a:pt x="30" y="1"/>
                      <a:pt x="30" y="1"/>
                      <a:pt x="30" y="1"/>
                    </a:cubicBezTo>
                    <a:cubicBezTo>
                      <a:pt x="30" y="0"/>
                      <a:pt x="29" y="0"/>
                      <a:pt x="28" y="0"/>
                    </a:cubicBezTo>
                    <a:cubicBezTo>
                      <a:pt x="22" y="4"/>
                      <a:pt x="17" y="8"/>
                      <a:pt x="14" y="10"/>
                    </a:cubicBezTo>
                    <a:cubicBezTo>
                      <a:pt x="3" y="21"/>
                      <a:pt x="0" y="28"/>
                      <a:pt x="0" y="39"/>
                    </a:cubicBezTo>
                    <a:cubicBezTo>
                      <a:pt x="0" y="67"/>
                      <a:pt x="30" y="93"/>
                      <a:pt x="71" y="100"/>
                    </a:cubicBezTo>
                    <a:cubicBezTo>
                      <a:pt x="73" y="100"/>
                      <a:pt x="74" y="100"/>
                      <a:pt x="75" y="100"/>
                    </a:cubicBezTo>
                    <a:cubicBezTo>
                      <a:pt x="77" y="99"/>
                      <a:pt x="90" y="91"/>
                      <a:pt x="90" y="91"/>
                    </a:cubicBezTo>
                    <a:cubicBezTo>
                      <a:pt x="91" y="90"/>
                      <a:pt x="91" y="89"/>
                      <a:pt x="89" y="8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" name="Freeform 9"/>
              <p:cNvSpPr>
                <a:spLocks/>
              </p:cNvSpPr>
              <p:nvPr userDrawn="1"/>
            </p:nvSpPr>
            <p:spPr bwMode="auto">
              <a:xfrm>
                <a:off x="217" y="126"/>
                <a:ext cx="50" cy="29"/>
              </a:xfrm>
              <a:custGeom>
                <a:avLst/>
                <a:gdLst>
                  <a:gd name="T0" fmla="*/ 31 w 31"/>
                  <a:gd name="T1" fmla="*/ 1 h 18"/>
                  <a:gd name="T2" fmla="*/ 30 w 31"/>
                  <a:gd name="T3" fmla="*/ 0 h 18"/>
                  <a:gd name="T4" fmla="*/ 1 w 31"/>
                  <a:gd name="T5" fmla="*/ 17 h 18"/>
                  <a:gd name="T6" fmla="*/ 1 w 31"/>
                  <a:gd name="T7" fmla="*/ 18 h 18"/>
                  <a:gd name="T8" fmla="*/ 14 w 31"/>
                  <a:gd name="T9" fmla="*/ 18 h 18"/>
                  <a:gd name="T10" fmla="*/ 16 w 31"/>
                  <a:gd name="T11" fmla="*/ 18 h 18"/>
                  <a:gd name="T12" fmla="*/ 30 w 31"/>
                  <a:gd name="T13" fmla="*/ 9 h 18"/>
                  <a:gd name="T14" fmla="*/ 31 w 31"/>
                  <a:gd name="T15" fmla="*/ 7 h 18"/>
                  <a:gd name="T16" fmla="*/ 31 w 31"/>
                  <a:gd name="T17" fmla="*/ 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" h="18">
                    <a:moveTo>
                      <a:pt x="31" y="1"/>
                    </a:moveTo>
                    <a:cubicBezTo>
                      <a:pt x="31" y="1"/>
                      <a:pt x="31" y="0"/>
                      <a:pt x="30" y="0"/>
                    </a:cubicBezTo>
                    <a:cubicBezTo>
                      <a:pt x="28" y="2"/>
                      <a:pt x="16" y="9"/>
                      <a:pt x="1" y="17"/>
                    </a:cubicBezTo>
                    <a:cubicBezTo>
                      <a:pt x="0" y="17"/>
                      <a:pt x="0" y="18"/>
                      <a:pt x="1" y="18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5" y="18"/>
                      <a:pt x="15" y="18"/>
                      <a:pt x="16" y="18"/>
                    </a:cubicBezTo>
                    <a:cubicBezTo>
                      <a:pt x="23" y="13"/>
                      <a:pt x="28" y="10"/>
                      <a:pt x="30" y="9"/>
                    </a:cubicBezTo>
                    <a:cubicBezTo>
                      <a:pt x="31" y="8"/>
                      <a:pt x="31" y="7"/>
                      <a:pt x="31" y="7"/>
                    </a:cubicBezTo>
                    <a:cubicBezTo>
                      <a:pt x="31" y="7"/>
                      <a:pt x="31" y="1"/>
                      <a:pt x="31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6" name="Freeform 10"/>
              <p:cNvSpPr>
                <a:spLocks/>
              </p:cNvSpPr>
              <p:nvPr userDrawn="1"/>
            </p:nvSpPr>
            <p:spPr bwMode="auto">
              <a:xfrm>
                <a:off x="172" y="140"/>
                <a:ext cx="39" cy="51"/>
              </a:xfrm>
              <a:custGeom>
                <a:avLst/>
                <a:gdLst>
                  <a:gd name="T0" fmla="*/ 15 w 24"/>
                  <a:gd name="T1" fmla="*/ 1 h 32"/>
                  <a:gd name="T2" fmla="*/ 12 w 24"/>
                  <a:gd name="T3" fmla="*/ 0 h 32"/>
                  <a:gd name="T4" fmla="*/ 9 w 24"/>
                  <a:gd name="T5" fmla="*/ 1 h 32"/>
                  <a:gd name="T6" fmla="*/ 1 w 24"/>
                  <a:gd name="T7" fmla="*/ 14 h 32"/>
                  <a:gd name="T8" fmla="*/ 1 w 24"/>
                  <a:gd name="T9" fmla="*/ 18 h 32"/>
                  <a:gd name="T10" fmla="*/ 9 w 24"/>
                  <a:gd name="T11" fmla="*/ 30 h 32"/>
                  <a:gd name="T12" fmla="*/ 12 w 24"/>
                  <a:gd name="T13" fmla="*/ 32 h 32"/>
                  <a:gd name="T14" fmla="*/ 15 w 24"/>
                  <a:gd name="T15" fmla="*/ 30 h 32"/>
                  <a:gd name="T16" fmla="*/ 23 w 24"/>
                  <a:gd name="T17" fmla="*/ 18 h 32"/>
                  <a:gd name="T18" fmla="*/ 23 w 24"/>
                  <a:gd name="T19" fmla="*/ 14 h 32"/>
                  <a:gd name="T20" fmla="*/ 15 w 24"/>
                  <a:gd name="T21" fmla="*/ 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4" h="32">
                    <a:moveTo>
                      <a:pt x="15" y="1"/>
                    </a:moveTo>
                    <a:cubicBezTo>
                      <a:pt x="14" y="0"/>
                      <a:pt x="13" y="0"/>
                      <a:pt x="12" y="0"/>
                    </a:cubicBezTo>
                    <a:cubicBezTo>
                      <a:pt x="11" y="0"/>
                      <a:pt x="9" y="0"/>
                      <a:pt x="9" y="1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0" y="15"/>
                      <a:pt x="0" y="17"/>
                      <a:pt x="1" y="18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9" y="31"/>
                      <a:pt x="11" y="32"/>
                      <a:pt x="12" y="32"/>
                    </a:cubicBezTo>
                    <a:cubicBezTo>
                      <a:pt x="13" y="32"/>
                      <a:pt x="14" y="31"/>
                      <a:pt x="15" y="30"/>
                    </a:cubicBezTo>
                    <a:cubicBezTo>
                      <a:pt x="23" y="18"/>
                      <a:pt x="23" y="18"/>
                      <a:pt x="23" y="18"/>
                    </a:cubicBezTo>
                    <a:cubicBezTo>
                      <a:pt x="24" y="17"/>
                      <a:pt x="24" y="15"/>
                      <a:pt x="23" y="14"/>
                    </a:cubicBezTo>
                    <a:lnTo>
                      <a:pt x="15" y="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7" name="Freeform 11"/>
              <p:cNvSpPr>
                <a:spLocks/>
              </p:cNvSpPr>
              <p:nvPr userDrawn="1"/>
            </p:nvSpPr>
            <p:spPr bwMode="auto">
              <a:xfrm>
                <a:off x="211" y="169"/>
                <a:ext cx="33" cy="22"/>
              </a:xfrm>
              <a:custGeom>
                <a:avLst/>
                <a:gdLst>
                  <a:gd name="T0" fmla="*/ 20 w 21"/>
                  <a:gd name="T1" fmla="*/ 0 h 14"/>
                  <a:gd name="T2" fmla="*/ 11 w 21"/>
                  <a:gd name="T3" fmla="*/ 0 h 14"/>
                  <a:gd name="T4" fmla="*/ 9 w 21"/>
                  <a:gd name="T5" fmla="*/ 1 h 14"/>
                  <a:gd name="T6" fmla="*/ 1 w 21"/>
                  <a:gd name="T7" fmla="*/ 12 h 14"/>
                  <a:gd name="T8" fmla="*/ 1 w 21"/>
                  <a:gd name="T9" fmla="*/ 13 h 14"/>
                  <a:gd name="T10" fmla="*/ 2 w 21"/>
                  <a:gd name="T11" fmla="*/ 14 h 14"/>
                  <a:gd name="T12" fmla="*/ 9 w 21"/>
                  <a:gd name="T13" fmla="*/ 14 h 14"/>
                  <a:gd name="T14" fmla="*/ 10 w 21"/>
                  <a:gd name="T15" fmla="*/ 13 h 14"/>
                  <a:gd name="T16" fmla="*/ 21 w 21"/>
                  <a:gd name="T17" fmla="*/ 2 h 14"/>
                  <a:gd name="T18" fmla="*/ 21 w 21"/>
                  <a:gd name="T19" fmla="*/ 1 h 14"/>
                  <a:gd name="T20" fmla="*/ 20 w 21"/>
                  <a:gd name="T2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1" h="14">
                    <a:moveTo>
                      <a:pt x="20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10" y="0"/>
                      <a:pt x="10" y="0"/>
                      <a:pt x="9" y="1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0" y="12"/>
                      <a:pt x="0" y="13"/>
                      <a:pt x="1" y="13"/>
                    </a:cubicBezTo>
                    <a:cubicBezTo>
                      <a:pt x="1" y="14"/>
                      <a:pt x="1" y="14"/>
                      <a:pt x="2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4"/>
                      <a:pt x="10" y="13"/>
                    </a:cubicBezTo>
                    <a:cubicBezTo>
                      <a:pt x="21" y="2"/>
                      <a:pt x="21" y="2"/>
                      <a:pt x="21" y="2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1" y="0"/>
                      <a:pt x="20" y="0"/>
                      <a:pt x="2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8" name="Freeform 12"/>
              <p:cNvSpPr>
                <a:spLocks/>
              </p:cNvSpPr>
              <p:nvPr userDrawn="1"/>
            </p:nvSpPr>
            <p:spPr bwMode="auto">
              <a:xfrm>
                <a:off x="137" y="169"/>
                <a:ext cx="34" cy="22"/>
              </a:xfrm>
              <a:custGeom>
                <a:avLst/>
                <a:gdLst>
                  <a:gd name="T0" fmla="*/ 12 w 21"/>
                  <a:gd name="T1" fmla="*/ 1 h 14"/>
                  <a:gd name="T2" fmla="*/ 11 w 21"/>
                  <a:gd name="T3" fmla="*/ 0 h 14"/>
                  <a:gd name="T4" fmla="*/ 2 w 21"/>
                  <a:gd name="T5" fmla="*/ 0 h 14"/>
                  <a:gd name="T6" fmla="*/ 0 w 21"/>
                  <a:gd name="T7" fmla="*/ 1 h 14"/>
                  <a:gd name="T8" fmla="*/ 1 w 21"/>
                  <a:gd name="T9" fmla="*/ 2 h 14"/>
                  <a:gd name="T10" fmla="*/ 12 w 21"/>
                  <a:gd name="T11" fmla="*/ 13 h 14"/>
                  <a:gd name="T12" fmla="*/ 13 w 21"/>
                  <a:gd name="T13" fmla="*/ 14 h 14"/>
                  <a:gd name="T14" fmla="*/ 19 w 21"/>
                  <a:gd name="T15" fmla="*/ 14 h 14"/>
                  <a:gd name="T16" fmla="*/ 21 w 21"/>
                  <a:gd name="T17" fmla="*/ 13 h 14"/>
                  <a:gd name="T18" fmla="*/ 21 w 21"/>
                  <a:gd name="T19" fmla="*/ 12 h 14"/>
                  <a:gd name="T20" fmla="*/ 12 w 21"/>
                  <a:gd name="T21" fmla="*/ 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1" h="14">
                    <a:moveTo>
                      <a:pt x="12" y="1"/>
                    </a:moveTo>
                    <a:cubicBezTo>
                      <a:pt x="12" y="0"/>
                      <a:pt x="11" y="0"/>
                      <a:pt x="1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0" y="1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4"/>
                      <a:pt x="12" y="14"/>
                      <a:pt x="13" y="14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20" y="14"/>
                      <a:pt x="21" y="14"/>
                      <a:pt x="21" y="13"/>
                    </a:cubicBezTo>
                    <a:cubicBezTo>
                      <a:pt x="21" y="13"/>
                      <a:pt x="21" y="12"/>
                      <a:pt x="21" y="12"/>
                    </a:cubicBezTo>
                    <a:lnTo>
                      <a:pt x="12" y="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9" name="Freeform 13"/>
              <p:cNvSpPr>
                <a:spLocks/>
              </p:cNvSpPr>
              <p:nvPr userDrawn="1"/>
            </p:nvSpPr>
            <p:spPr bwMode="auto">
              <a:xfrm>
                <a:off x="215" y="172"/>
                <a:ext cx="173" cy="235"/>
              </a:xfrm>
              <a:custGeom>
                <a:avLst/>
                <a:gdLst>
                  <a:gd name="T0" fmla="*/ 93 w 108"/>
                  <a:gd name="T1" fmla="*/ 63 h 147"/>
                  <a:gd name="T2" fmla="*/ 66 w 108"/>
                  <a:gd name="T3" fmla="*/ 98 h 147"/>
                  <a:gd name="T4" fmla="*/ 1 w 108"/>
                  <a:gd name="T5" fmla="*/ 138 h 147"/>
                  <a:gd name="T6" fmla="*/ 0 w 108"/>
                  <a:gd name="T7" fmla="*/ 139 h 147"/>
                  <a:gd name="T8" fmla="*/ 0 w 108"/>
                  <a:gd name="T9" fmla="*/ 146 h 147"/>
                  <a:gd name="T10" fmla="*/ 1 w 108"/>
                  <a:gd name="T11" fmla="*/ 147 h 147"/>
                  <a:gd name="T12" fmla="*/ 94 w 108"/>
                  <a:gd name="T13" fmla="*/ 90 h 147"/>
                  <a:gd name="T14" fmla="*/ 108 w 108"/>
                  <a:gd name="T15" fmla="*/ 62 h 147"/>
                  <a:gd name="T16" fmla="*/ 37 w 108"/>
                  <a:gd name="T17" fmla="*/ 1 h 147"/>
                  <a:gd name="T18" fmla="*/ 33 w 108"/>
                  <a:gd name="T19" fmla="*/ 1 h 147"/>
                  <a:gd name="T20" fmla="*/ 18 w 108"/>
                  <a:gd name="T21" fmla="*/ 10 h 147"/>
                  <a:gd name="T22" fmla="*/ 19 w 108"/>
                  <a:gd name="T23" fmla="*/ 12 h 147"/>
                  <a:gd name="T24" fmla="*/ 93 w 108"/>
                  <a:gd name="T25" fmla="*/ 63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8" h="147">
                    <a:moveTo>
                      <a:pt x="93" y="63"/>
                    </a:moveTo>
                    <a:cubicBezTo>
                      <a:pt x="93" y="77"/>
                      <a:pt x="83" y="87"/>
                      <a:pt x="66" y="98"/>
                    </a:cubicBezTo>
                    <a:cubicBezTo>
                      <a:pt x="51" y="108"/>
                      <a:pt x="7" y="134"/>
                      <a:pt x="1" y="138"/>
                    </a:cubicBezTo>
                    <a:cubicBezTo>
                      <a:pt x="0" y="139"/>
                      <a:pt x="0" y="139"/>
                      <a:pt x="0" y="139"/>
                    </a:cubicBezTo>
                    <a:cubicBezTo>
                      <a:pt x="0" y="139"/>
                      <a:pt x="0" y="145"/>
                      <a:pt x="0" y="146"/>
                    </a:cubicBezTo>
                    <a:cubicBezTo>
                      <a:pt x="0" y="146"/>
                      <a:pt x="0" y="147"/>
                      <a:pt x="1" y="147"/>
                    </a:cubicBezTo>
                    <a:cubicBezTo>
                      <a:pt x="7" y="142"/>
                      <a:pt x="78" y="104"/>
                      <a:pt x="94" y="90"/>
                    </a:cubicBezTo>
                    <a:cubicBezTo>
                      <a:pt x="105" y="80"/>
                      <a:pt x="108" y="72"/>
                      <a:pt x="108" y="62"/>
                    </a:cubicBezTo>
                    <a:cubicBezTo>
                      <a:pt x="108" y="34"/>
                      <a:pt x="78" y="8"/>
                      <a:pt x="37" y="1"/>
                    </a:cubicBezTo>
                    <a:cubicBezTo>
                      <a:pt x="35" y="0"/>
                      <a:pt x="34" y="1"/>
                      <a:pt x="33" y="1"/>
                    </a:cubicBezTo>
                    <a:cubicBezTo>
                      <a:pt x="31" y="2"/>
                      <a:pt x="18" y="10"/>
                      <a:pt x="18" y="10"/>
                    </a:cubicBezTo>
                    <a:cubicBezTo>
                      <a:pt x="17" y="11"/>
                      <a:pt x="17" y="12"/>
                      <a:pt x="19" y="12"/>
                    </a:cubicBezTo>
                    <a:cubicBezTo>
                      <a:pt x="60" y="15"/>
                      <a:pt x="93" y="37"/>
                      <a:pt x="93" y="63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0" name="Freeform 14"/>
              <p:cNvSpPr>
                <a:spLocks noEditPoints="1"/>
              </p:cNvSpPr>
              <p:nvPr userDrawn="1"/>
            </p:nvSpPr>
            <p:spPr bwMode="auto">
              <a:xfrm>
                <a:off x="158" y="214"/>
                <a:ext cx="166" cy="91"/>
              </a:xfrm>
              <a:custGeom>
                <a:avLst/>
                <a:gdLst>
                  <a:gd name="T0" fmla="*/ 36 w 104"/>
                  <a:gd name="T1" fmla="*/ 56 h 57"/>
                  <a:gd name="T2" fmla="*/ 42 w 104"/>
                  <a:gd name="T3" fmla="*/ 56 h 57"/>
                  <a:gd name="T4" fmla="*/ 42 w 104"/>
                  <a:gd name="T5" fmla="*/ 33 h 57"/>
                  <a:gd name="T6" fmla="*/ 21 w 104"/>
                  <a:gd name="T7" fmla="*/ 13 h 57"/>
                  <a:gd name="T8" fmla="*/ 12 w 104"/>
                  <a:gd name="T9" fmla="*/ 16 h 57"/>
                  <a:gd name="T10" fmla="*/ 5 w 104"/>
                  <a:gd name="T11" fmla="*/ 13 h 57"/>
                  <a:gd name="T12" fmla="*/ 0 w 104"/>
                  <a:gd name="T13" fmla="*/ 13 h 57"/>
                  <a:gd name="T14" fmla="*/ 0 w 104"/>
                  <a:gd name="T15" fmla="*/ 47 h 57"/>
                  <a:gd name="T16" fmla="*/ 9 w 104"/>
                  <a:gd name="T17" fmla="*/ 56 h 57"/>
                  <a:gd name="T18" fmla="*/ 14 w 104"/>
                  <a:gd name="T19" fmla="*/ 56 h 57"/>
                  <a:gd name="T20" fmla="*/ 14 w 104"/>
                  <a:gd name="T21" fmla="*/ 33 h 57"/>
                  <a:gd name="T22" fmla="*/ 20 w 104"/>
                  <a:gd name="T23" fmla="*/ 25 h 57"/>
                  <a:gd name="T24" fmla="*/ 27 w 104"/>
                  <a:gd name="T25" fmla="*/ 33 h 57"/>
                  <a:gd name="T26" fmla="*/ 27 w 104"/>
                  <a:gd name="T27" fmla="*/ 47 h 57"/>
                  <a:gd name="T28" fmla="*/ 36 w 104"/>
                  <a:gd name="T29" fmla="*/ 56 h 57"/>
                  <a:gd name="T30" fmla="*/ 74 w 104"/>
                  <a:gd name="T31" fmla="*/ 50 h 57"/>
                  <a:gd name="T32" fmla="*/ 74 w 104"/>
                  <a:gd name="T33" fmla="*/ 45 h 57"/>
                  <a:gd name="T34" fmla="*/ 70 w 104"/>
                  <a:gd name="T35" fmla="*/ 45 h 57"/>
                  <a:gd name="T36" fmla="*/ 64 w 104"/>
                  <a:gd name="T37" fmla="*/ 40 h 57"/>
                  <a:gd name="T38" fmla="*/ 64 w 104"/>
                  <a:gd name="T39" fmla="*/ 10 h 57"/>
                  <a:gd name="T40" fmla="*/ 55 w 104"/>
                  <a:gd name="T41" fmla="*/ 0 h 57"/>
                  <a:gd name="T42" fmla="*/ 50 w 104"/>
                  <a:gd name="T43" fmla="*/ 0 h 57"/>
                  <a:gd name="T44" fmla="*/ 50 w 104"/>
                  <a:gd name="T45" fmla="*/ 42 h 57"/>
                  <a:gd name="T46" fmla="*/ 64 w 104"/>
                  <a:gd name="T47" fmla="*/ 57 h 57"/>
                  <a:gd name="T48" fmla="*/ 74 w 104"/>
                  <a:gd name="T49" fmla="*/ 50 h 57"/>
                  <a:gd name="T50" fmla="*/ 104 w 104"/>
                  <a:gd name="T51" fmla="*/ 25 h 57"/>
                  <a:gd name="T52" fmla="*/ 104 w 104"/>
                  <a:gd name="T53" fmla="*/ 20 h 57"/>
                  <a:gd name="T54" fmla="*/ 93 w 104"/>
                  <a:gd name="T55" fmla="*/ 13 h 57"/>
                  <a:gd name="T56" fmla="*/ 78 w 104"/>
                  <a:gd name="T57" fmla="*/ 28 h 57"/>
                  <a:gd name="T58" fmla="*/ 78 w 104"/>
                  <a:gd name="T59" fmla="*/ 46 h 57"/>
                  <a:gd name="T60" fmla="*/ 88 w 104"/>
                  <a:gd name="T61" fmla="*/ 56 h 57"/>
                  <a:gd name="T62" fmla="*/ 92 w 104"/>
                  <a:gd name="T63" fmla="*/ 56 h 57"/>
                  <a:gd name="T64" fmla="*/ 92 w 104"/>
                  <a:gd name="T65" fmla="*/ 31 h 57"/>
                  <a:gd name="T66" fmla="*/ 98 w 104"/>
                  <a:gd name="T67" fmla="*/ 24 h 57"/>
                  <a:gd name="T68" fmla="*/ 103 w 104"/>
                  <a:gd name="T69" fmla="*/ 25 h 57"/>
                  <a:gd name="T70" fmla="*/ 104 w 104"/>
                  <a:gd name="T71" fmla="*/ 25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04" h="57">
                    <a:moveTo>
                      <a:pt x="36" y="56"/>
                    </a:moveTo>
                    <a:cubicBezTo>
                      <a:pt x="42" y="56"/>
                      <a:pt x="42" y="56"/>
                      <a:pt x="42" y="56"/>
                    </a:cubicBezTo>
                    <a:cubicBezTo>
                      <a:pt x="42" y="33"/>
                      <a:pt x="42" y="33"/>
                      <a:pt x="42" y="33"/>
                    </a:cubicBezTo>
                    <a:cubicBezTo>
                      <a:pt x="42" y="21"/>
                      <a:pt x="36" y="12"/>
                      <a:pt x="21" y="13"/>
                    </a:cubicBezTo>
                    <a:cubicBezTo>
                      <a:pt x="17" y="13"/>
                      <a:pt x="12" y="16"/>
                      <a:pt x="12" y="16"/>
                    </a:cubicBezTo>
                    <a:cubicBezTo>
                      <a:pt x="10" y="14"/>
                      <a:pt x="8" y="13"/>
                      <a:pt x="5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0" y="53"/>
                      <a:pt x="3" y="56"/>
                      <a:pt x="9" y="56"/>
                    </a:cubicBezTo>
                    <a:cubicBezTo>
                      <a:pt x="14" y="56"/>
                      <a:pt x="14" y="56"/>
                      <a:pt x="14" y="56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27"/>
                      <a:pt x="16" y="25"/>
                      <a:pt x="20" y="25"/>
                    </a:cubicBezTo>
                    <a:cubicBezTo>
                      <a:pt x="25" y="25"/>
                      <a:pt x="27" y="27"/>
                      <a:pt x="27" y="33"/>
                    </a:cubicBezTo>
                    <a:cubicBezTo>
                      <a:pt x="27" y="47"/>
                      <a:pt x="27" y="47"/>
                      <a:pt x="27" y="47"/>
                    </a:cubicBezTo>
                    <a:cubicBezTo>
                      <a:pt x="27" y="54"/>
                      <a:pt x="29" y="56"/>
                      <a:pt x="36" y="56"/>
                    </a:cubicBezTo>
                    <a:moveTo>
                      <a:pt x="74" y="50"/>
                    </a:moveTo>
                    <a:cubicBezTo>
                      <a:pt x="74" y="45"/>
                      <a:pt x="74" y="45"/>
                      <a:pt x="74" y="45"/>
                    </a:cubicBezTo>
                    <a:cubicBezTo>
                      <a:pt x="70" y="45"/>
                      <a:pt x="70" y="45"/>
                      <a:pt x="70" y="45"/>
                    </a:cubicBezTo>
                    <a:cubicBezTo>
                      <a:pt x="66" y="45"/>
                      <a:pt x="64" y="44"/>
                      <a:pt x="64" y="40"/>
                    </a:cubicBezTo>
                    <a:cubicBezTo>
                      <a:pt x="64" y="10"/>
                      <a:pt x="64" y="10"/>
                      <a:pt x="64" y="10"/>
                    </a:cubicBezTo>
                    <a:cubicBezTo>
                      <a:pt x="64" y="3"/>
                      <a:pt x="61" y="0"/>
                      <a:pt x="55" y="0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50" y="42"/>
                      <a:pt x="50" y="42"/>
                      <a:pt x="50" y="42"/>
                    </a:cubicBezTo>
                    <a:cubicBezTo>
                      <a:pt x="50" y="52"/>
                      <a:pt x="56" y="57"/>
                      <a:pt x="64" y="57"/>
                    </a:cubicBezTo>
                    <a:cubicBezTo>
                      <a:pt x="69" y="57"/>
                      <a:pt x="74" y="55"/>
                      <a:pt x="74" y="50"/>
                    </a:cubicBezTo>
                    <a:moveTo>
                      <a:pt x="104" y="25"/>
                    </a:moveTo>
                    <a:cubicBezTo>
                      <a:pt x="104" y="20"/>
                      <a:pt x="104" y="20"/>
                      <a:pt x="104" y="20"/>
                    </a:cubicBezTo>
                    <a:cubicBezTo>
                      <a:pt x="104" y="16"/>
                      <a:pt x="100" y="13"/>
                      <a:pt x="93" y="13"/>
                    </a:cubicBezTo>
                    <a:cubicBezTo>
                      <a:pt x="84" y="13"/>
                      <a:pt x="78" y="20"/>
                      <a:pt x="78" y="28"/>
                    </a:cubicBezTo>
                    <a:cubicBezTo>
                      <a:pt x="78" y="46"/>
                      <a:pt x="78" y="46"/>
                      <a:pt x="78" y="46"/>
                    </a:cubicBezTo>
                    <a:cubicBezTo>
                      <a:pt x="78" y="53"/>
                      <a:pt x="82" y="56"/>
                      <a:pt x="88" y="56"/>
                    </a:cubicBezTo>
                    <a:cubicBezTo>
                      <a:pt x="92" y="56"/>
                      <a:pt x="92" y="56"/>
                      <a:pt x="92" y="56"/>
                    </a:cubicBezTo>
                    <a:cubicBezTo>
                      <a:pt x="92" y="31"/>
                      <a:pt x="92" y="31"/>
                      <a:pt x="92" y="31"/>
                    </a:cubicBezTo>
                    <a:cubicBezTo>
                      <a:pt x="92" y="26"/>
                      <a:pt x="95" y="24"/>
                      <a:pt x="98" y="24"/>
                    </a:cubicBezTo>
                    <a:cubicBezTo>
                      <a:pt x="100" y="24"/>
                      <a:pt x="102" y="24"/>
                      <a:pt x="103" y="25"/>
                    </a:cubicBezTo>
                    <a:lnTo>
                      <a:pt x="104" y="2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1" name="Freeform 15"/>
              <p:cNvSpPr>
                <a:spLocks/>
              </p:cNvSpPr>
              <p:nvPr userDrawn="1"/>
            </p:nvSpPr>
            <p:spPr bwMode="auto">
              <a:xfrm>
                <a:off x="154" y="199"/>
                <a:ext cx="73" cy="13"/>
              </a:xfrm>
              <a:custGeom>
                <a:avLst/>
                <a:gdLst>
                  <a:gd name="T0" fmla="*/ 44 w 45"/>
                  <a:gd name="T1" fmla="*/ 1 h 8"/>
                  <a:gd name="T2" fmla="*/ 43 w 45"/>
                  <a:gd name="T3" fmla="*/ 0 h 8"/>
                  <a:gd name="T4" fmla="*/ 2 w 45"/>
                  <a:gd name="T5" fmla="*/ 0 h 8"/>
                  <a:gd name="T6" fmla="*/ 1 w 45"/>
                  <a:gd name="T7" fmla="*/ 1 h 8"/>
                  <a:gd name="T8" fmla="*/ 1 w 45"/>
                  <a:gd name="T9" fmla="*/ 2 h 8"/>
                  <a:gd name="T10" fmla="*/ 2 w 45"/>
                  <a:gd name="T11" fmla="*/ 7 h 8"/>
                  <a:gd name="T12" fmla="*/ 3 w 45"/>
                  <a:gd name="T13" fmla="*/ 8 h 8"/>
                  <a:gd name="T14" fmla="*/ 42 w 45"/>
                  <a:gd name="T15" fmla="*/ 8 h 8"/>
                  <a:gd name="T16" fmla="*/ 43 w 45"/>
                  <a:gd name="T17" fmla="*/ 7 h 8"/>
                  <a:gd name="T18" fmla="*/ 45 w 45"/>
                  <a:gd name="T19" fmla="*/ 2 h 8"/>
                  <a:gd name="T20" fmla="*/ 44 w 45"/>
                  <a:gd name="T21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5" h="8">
                    <a:moveTo>
                      <a:pt x="44" y="1"/>
                    </a:moveTo>
                    <a:cubicBezTo>
                      <a:pt x="44" y="0"/>
                      <a:pt x="44" y="0"/>
                      <a:pt x="4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1"/>
                    </a:cubicBezTo>
                    <a:cubicBezTo>
                      <a:pt x="1" y="1"/>
                      <a:pt x="0" y="2"/>
                      <a:pt x="1" y="2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3" y="8"/>
                      <a:pt x="3" y="8"/>
                    </a:cubicBezTo>
                    <a:cubicBezTo>
                      <a:pt x="42" y="8"/>
                      <a:pt x="42" y="8"/>
                      <a:pt x="42" y="8"/>
                    </a:cubicBezTo>
                    <a:cubicBezTo>
                      <a:pt x="42" y="8"/>
                      <a:pt x="43" y="7"/>
                      <a:pt x="43" y="7"/>
                    </a:cubicBezTo>
                    <a:cubicBezTo>
                      <a:pt x="45" y="2"/>
                      <a:pt x="45" y="2"/>
                      <a:pt x="45" y="2"/>
                    </a:cubicBezTo>
                    <a:cubicBezTo>
                      <a:pt x="45" y="2"/>
                      <a:pt x="45" y="1"/>
                      <a:pt x="44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2" name="Freeform 16"/>
              <p:cNvSpPr>
                <a:spLocks/>
              </p:cNvSpPr>
              <p:nvPr userDrawn="1"/>
            </p:nvSpPr>
            <p:spPr bwMode="auto">
              <a:xfrm>
                <a:off x="154" y="199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009F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3" name="Oval 17"/>
              <p:cNvSpPr>
                <a:spLocks noChangeArrowheads="1"/>
              </p:cNvSpPr>
              <p:nvPr userDrawn="1"/>
            </p:nvSpPr>
            <p:spPr bwMode="auto">
              <a:xfrm>
                <a:off x="182" y="126"/>
                <a:ext cx="17" cy="1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4787339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pace">
    <p:bg bwMode="gray">
      <p:bgPr>
        <a:blipFill dpi="0" rotWithShape="1">
          <a:blip r:embed="rId2">
            <a:lum/>
          </a:blip>
          <a:srcRect/>
          <a:stretch>
            <a:fillRect t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55"/>
          <p:cNvSpPr txBox="1"/>
          <p:nvPr userDrawn="1"/>
        </p:nvSpPr>
        <p:spPr bwMode="gray">
          <a:xfrm>
            <a:off x="540691" y="759409"/>
            <a:ext cx="666681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>
                <a:solidFill>
                  <a:schemeClr val="bg1"/>
                </a:solidFill>
                <a:ea typeface="+mj-ea"/>
                <a:cs typeface="+mj-cs"/>
              </a:rPr>
              <a:t>Bijzonder betrokken</a:t>
            </a:r>
            <a:br>
              <a:rPr lang="nl-NL" sz="4000" dirty="0">
                <a:solidFill>
                  <a:schemeClr val="bg1"/>
                </a:solidFill>
                <a:ea typeface="+mj-ea"/>
                <a:cs typeface="+mj-cs"/>
              </a:rPr>
            </a:br>
            <a:r>
              <a:rPr lang="nl-NL" sz="1800" kern="1200" spc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Koninklijk </a:t>
            </a:r>
            <a:r>
              <a:rPr lang="nl-NL" spc="0" dirty="0">
                <a:solidFill>
                  <a:schemeClr val="bg1"/>
                </a:solidFill>
                <a:ea typeface="+mj-ea"/>
                <a:cs typeface="+mj-cs"/>
              </a:rPr>
              <a:t>Nederlands Lucht- en Ruimtevaartcentrum</a:t>
            </a:r>
            <a:endParaRPr lang="nl-NL" spc="0" dirty="0">
              <a:solidFill>
                <a:schemeClr val="bg1"/>
              </a:solidFill>
            </a:endParaRPr>
          </a:p>
        </p:txBody>
      </p:sp>
      <p:sp>
        <p:nvSpPr>
          <p:cNvPr id="57" name="TextBox 56"/>
          <p:cNvSpPr txBox="1"/>
          <p:nvPr userDrawn="1"/>
        </p:nvSpPr>
        <p:spPr bwMode="gray">
          <a:xfrm>
            <a:off x="577800" y="3575272"/>
            <a:ext cx="2002443" cy="1046426"/>
          </a:xfrm>
          <a:prstGeom prst="rect">
            <a:avLst/>
          </a:prstGeom>
          <a:noFill/>
        </p:spPr>
        <p:txBody>
          <a:bodyPr wrap="none" lIns="91426" tIns="45713" rIns="91426" bIns="45713" rtlCol="0">
            <a:spAutoFit/>
          </a:bodyPr>
          <a:lstStyle/>
          <a:p>
            <a:pPr defTabSz="914260">
              <a:lnSpc>
                <a:spcPct val="100000"/>
              </a:lnSpc>
            </a:pPr>
            <a:r>
              <a:rPr lang="en-GB" sz="1200" b="1" noProof="0" dirty="0">
                <a:solidFill>
                  <a:schemeClr val="bg1"/>
                </a:solidFill>
              </a:rPr>
              <a:t>NLR Amsterdam</a:t>
            </a:r>
          </a:p>
          <a:p>
            <a:pPr defTabSz="914260">
              <a:lnSpc>
                <a:spcPct val="100000"/>
              </a:lnSpc>
            </a:pPr>
            <a:r>
              <a:rPr lang="en-GB" sz="1000" b="1" noProof="0" dirty="0">
                <a:solidFill>
                  <a:schemeClr val="bg1"/>
                </a:solidFill>
              </a:rPr>
              <a:t>Anthony Fokkerweg 2</a:t>
            </a:r>
          </a:p>
          <a:p>
            <a:pPr defTabSz="914260">
              <a:lnSpc>
                <a:spcPct val="100000"/>
              </a:lnSpc>
            </a:pPr>
            <a:r>
              <a:rPr lang="en-GB" sz="1000" b="1" noProof="0" dirty="0">
                <a:solidFill>
                  <a:schemeClr val="bg1"/>
                </a:solidFill>
              </a:rPr>
              <a:t>1059 CM Amsterdam</a:t>
            </a:r>
          </a:p>
          <a:p>
            <a:pPr defTabSz="914260">
              <a:lnSpc>
                <a:spcPct val="100000"/>
              </a:lnSpc>
            </a:pPr>
            <a:endParaRPr lang="en-GB" sz="1000" b="1" noProof="0" dirty="0">
              <a:solidFill>
                <a:srgbClr val="004D7D"/>
              </a:solidFill>
            </a:endParaRPr>
          </a:p>
          <a:p>
            <a:pPr defTabSz="914260">
              <a:lnSpc>
                <a:spcPct val="100000"/>
              </a:lnSpc>
            </a:pPr>
            <a:r>
              <a:rPr lang="en-GB" sz="1000" b="1" noProof="0" dirty="0">
                <a:solidFill>
                  <a:srgbClr val="19AEE9"/>
                </a:solidFill>
              </a:rPr>
              <a:t>t ) </a:t>
            </a:r>
            <a:r>
              <a:rPr lang="en-GB" sz="1000" b="1" noProof="0" dirty="0">
                <a:solidFill>
                  <a:schemeClr val="bg1"/>
                </a:solidFill>
              </a:rPr>
              <a:t>+31 88 511 31 13  </a:t>
            </a:r>
          </a:p>
          <a:p>
            <a:pPr defTabSz="914260">
              <a:lnSpc>
                <a:spcPct val="100000"/>
              </a:lnSpc>
            </a:pPr>
            <a:r>
              <a:rPr lang="en-GB" sz="1000" b="1" noProof="0" dirty="0">
                <a:solidFill>
                  <a:srgbClr val="19AEE9"/>
                </a:solidFill>
              </a:rPr>
              <a:t>e ) </a:t>
            </a:r>
            <a:r>
              <a:rPr lang="en-GB" sz="1000" b="1" noProof="0" dirty="0">
                <a:solidFill>
                  <a:schemeClr val="bg1"/>
                </a:solidFill>
              </a:rPr>
              <a:t>info@nlr.nl </a:t>
            </a:r>
            <a:r>
              <a:rPr lang="en-GB" sz="1000" b="1" noProof="0" dirty="0">
                <a:solidFill>
                  <a:srgbClr val="004D7D"/>
                </a:solidFill>
              </a:rPr>
              <a:t> </a:t>
            </a:r>
            <a:r>
              <a:rPr lang="en-GB" sz="1000" b="1" noProof="0" dirty="0">
                <a:solidFill>
                  <a:srgbClr val="19AEE9"/>
                </a:solidFill>
              </a:rPr>
              <a:t>i ) </a:t>
            </a:r>
            <a:r>
              <a:rPr lang="en-GB" sz="1000" b="1" noProof="0" dirty="0">
                <a:solidFill>
                  <a:schemeClr val="bg1"/>
                </a:solidFill>
              </a:rPr>
              <a:t>www.nlr.nl</a:t>
            </a:r>
          </a:p>
        </p:txBody>
      </p:sp>
      <p:sp>
        <p:nvSpPr>
          <p:cNvPr id="58" name="TextBox 57"/>
          <p:cNvSpPr txBox="1"/>
          <p:nvPr userDrawn="1"/>
        </p:nvSpPr>
        <p:spPr bwMode="gray">
          <a:xfrm>
            <a:off x="3002710" y="3575272"/>
            <a:ext cx="2002443" cy="1046426"/>
          </a:xfrm>
          <a:prstGeom prst="rect">
            <a:avLst/>
          </a:prstGeom>
          <a:noFill/>
        </p:spPr>
        <p:txBody>
          <a:bodyPr wrap="none" lIns="91426" tIns="45713" rIns="91426" bIns="45713" rtlCol="0">
            <a:spAutoFit/>
          </a:bodyPr>
          <a:lstStyle/>
          <a:p>
            <a:pPr defTabSz="914260">
              <a:lnSpc>
                <a:spcPct val="100000"/>
              </a:lnSpc>
            </a:pPr>
            <a:r>
              <a:rPr lang="en-GB" sz="1200" b="1" noProof="0" dirty="0">
                <a:solidFill>
                  <a:schemeClr val="bg1"/>
                </a:solidFill>
              </a:rPr>
              <a:t>NLR Marknesse</a:t>
            </a:r>
          </a:p>
          <a:p>
            <a:pPr defTabSz="914260">
              <a:lnSpc>
                <a:spcPct val="100000"/>
              </a:lnSpc>
            </a:pPr>
            <a:r>
              <a:rPr lang="en-GB" sz="1000" b="1" noProof="0" dirty="0">
                <a:solidFill>
                  <a:schemeClr val="bg1"/>
                </a:solidFill>
              </a:rPr>
              <a:t>Voorsterweg 31</a:t>
            </a:r>
          </a:p>
          <a:p>
            <a:pPr defTabSz="914260">
              <a:lnSpc>
                <a:spcPct val="100000"/>
              </a:lnSpc>
            </a:pPr>
            <a:r>
              <a:rPr lang="en-GB" sz="1000" b="1" noProof="0" dirty="0">
                <a:solidFill>
                  <a:schemeClr val="bg1"/>
                </a:solidFill>
              </a:rPr>
              <a:t>8316 PR </a:t>
            </a:r>
            <a:r>
              <a:rPr lang="en-GB" sz="1000" b="1" noProof="0" dirty="0" err="1">
                <a:solidFill>
                  <a:schemeClr val="bg1"/>
                </a:solidFill>
              </a:rPr>
              <a:t>Marknesse</a:t>
            </a:r>
            <a:endParaRPr lang="en-GB" sz="1000" b="1" noProof="0" dirty="0">
              <a:solidFill>
                <a:schemeClr val="bg1"/>
              </a:solidFill>
            </a:endParaRPr>
          </a:p>
          <a:p>
            <a:pPr defTabSz="914260">
              <a:lnSpc>
                <a:spcPct val="100000"/>
              </a:lnSpc>
            </a:pPr>
            <a:endParaRPr lang="en-GB" sz="1000" b="1" noProof="0" dirty="0">
              <a:solidFill>
                <a:srgbClr val="004D7D"/>
              </a:solidFill>
            </a:endParaRPr>
          </a:p>
          <a:p>
            <a:pPr defTabSz="914260">
              <a:lnSpc>
                <a:spcPct val="100000"/>
              </a:lnSpc>
            </a:pPr>
            <a:r>
              <a:rPr lang="en-GB" sz="1000" b="1" noProof="0" dirty="0">
                <a:solidFill>
                  <a:srgbClr val="19AEE9"/>
                </a:solidFill>
              </a:rPr>
              <a:t>t ) </a:t>
            </a:r>
            <a:r>
              <a:rPr lang="en-GB" sz="1000" b="1" noProof="0" dirty="0">
                <a:solidFill>
                  <a:schemeClr val="bg1"/>
                </a:solidFill>
              </a:rPr>
              <a:t>+31 88 511 44 44  </a:t>
            </a:r>
          </a:p>
          <a:p>
            <a:pPr defTabSz="914260">
              <a:lnSpc>
                <a:spcPct val="100000"/>
              </a:lnSpc>
            </a:pPr>
            <a:r>
              <a:rPr lang="en-GB" sz="1000" b="1" noProof="0" dirty="0">
                <a:solidFill>
                  <a:srgbClr val="19AEE9"/>
                </a:solidFill>
              </a:rPr>
              <a:t>e ) </a:t>
            </a:r>
            <a:r>
              <a:rPr lang="en-GB" sz="1000" b="1" noProof="0" dirty="0">
                <a:solidFill>
                  <a:schemeClr val="bg1"/>
                </a:solidFill>
              </a:rPr>
              <a:t>info@nlr.nl</a:t>
            </a:r>
            <a:r>
              <a:rPr lang="en-GB" sz="1000" b="1" noProof="0" dirty="0">
                <a:solidFill>
                  <a:srgbClr val="004D7D"/>
                </a:solidFill>
              </a:rPr>
              <a:t>  </a:t>
            </a:r>
            <a:r>
              <a:rPr lang="en-GB" sz="1000" b="1" noProof="0" dirty="0">
                <a:solidFill>
                  <a:srgbClr val="19AEE9"/>
                </a:solidFill>
              </a:rPr>
              <a:t>i ) </a:t>
            </a:r>
            <a:r>
              <a:rPr lang="en-GB" sz="1000" b="1" noProof="0" dirty="0">
                <a:solidFill>
                  <a:schemeClr val="bg1"/>
                </a:solidFill>
              </a:rPr>
              <a:t>www.nlr.nl</a:t>
            </a:r>
          </a:p>
        </p:txBody>
      </p:sp>
      <p:cxnSp>
        <p:nvCxnSpPr>
          <p:cNvPr id="59" name="Straight Connector 58"/>
          <p:cNvCxnSpPr/>
          <p:nvPr userDrawn="1"/>
        </p:nvCxnSpPr>
        <p:spPr bwMode="gray">
          <a:xfrm>
            <a:off x="2869820" y="3692882"/>
            <a:ext cx="0" cy="79385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Group 59"/>
          <p:cNvGrpSpPr/>
          <p:nvPr userDrawn="1"/>
        </p:nvGrpSpPr>
        <p:grpSpPr>
          <a:xfrm>
            <a:off x="146050" y="128588"/>
            <a:ext cx="2376877" cy="609600"/>
            <a:chOff x="146050" y="128588"/>
            <a:chExt cx="2376877" cy="609600"/>
          </a:xfrm>
        </p:grpSpPr>
        <p:sp>
          <p:nvSpPr>
            <p:cNvPr id="61" name="Freeform 5"/>
            <p:cNvSpPr>
              <a:spLocks noEditPoints="1"/>
            </p:cNvSpPr>
            <p:nvPr userDrawn="1"/>
          </p:nvSpPr>
          <p:spPr bwMode="auto">
            <a:xfrm>
              <a:off x="686263" y="404561"/>
              <a:ext cx="1836664" cy="85111"/>
            </a:xfrm>
            <a:custGeom>
              <a:avLst/>
              <a:gdLst>
                <a:gd name="T0" fmla="*/ 2284 w 2308"/>
                <a:gd name="T1" fmla="*/ 22 h 108"/>
                <a:gd name="T2" fmla="*/ 2281 w 2308"/>
                <a:gd name="T3" fmla="*/ 61 h 108"/>
                <a:gd name="T4" fmla="*/ 2234 w 2308"/>
                <a:gd name="T5" fmla="*/ 73 h 108"/>
                <a:gd name="T6" fmla="*/ 2138 w 2308"/>
                <a:gd name="T7" fmla="*/ 79 h 108"/>
                <a:gd name="T8" fmla="*/ 2116 w 2308"/>
                <a:gd name="T9" fmla="*/ 36 h 108"/>
                <a:gd name="T10" fmla="*/ 2138 w 2308"/>
                <a:gd name="T11" fmla="*/ 89 h 108"/>
                <a:gd name="T12" fmla="*/ 2065 w 2308"/>
                <a:gd name="T13" fmla="*/ 22 h 108"/>
                <a:gd name="T14" fmla="*/ 2013 w 2308"/>
                <a:gd name="T15" fmla="*/ 68 h 108"/>
                <a:gd name="T16" fmla="*/ 1967 w 2308"/>
                <a:gd name="T17" fmla="*/ 43 h 108"/>
                <a:gd name="T18" fmla="*/ 2013 w 2308"/>
                <a:gd name="T19" fmla="*/ 68 h 108"/>
                <a:gd name="T20" fmla="*/ 1888 w 2308"/>
                <a:gd name="T21" fmla="*/ 57 h 108"/>
                <a:gd name="T22" fmla="*/ 1846 w 2308"/>
                <a:gd name="T23" fmla="*/ 88 h 108"/>
                <a:gd name="T24" fmla="*/ 1774 w 2308"/>
                <a:gd name="T25" fmla="*/ 49 h 108"/>
                <a:gd name="T26" fmla="*/ 1815 w 2308"/>
                <a:gd name="T27" fmla="*/ 72 h 108"/>
                <a:gd name="T28" fmla="*/ 1703 w 2308"/>
                <a:gd name="T29" fmla="*/ 69 h 108"/>
                <a:gd name="T30" fmla="*/ 1694 w 2308"/>
                <a:gd name="T31" fmla="*/ 41 h 108"/>
                <a:gd name="T32" fmla="*/ 1741 w 2308"/>
                <a:gd name="T33" fmla="*/ 67 h 108"/>
                <a:gd name="T34" fmla="*/ 1594 w 2308"/>
                <a:gd name="T35" fmla="*/ 51 h 108"/>
                <a:gd name="T36" fmla="*/ 1561 w 2308"/>
                <a:gd name="T37" fmla="*/ 78 h 108"/>
                <a:gd name="T38" fmla="*/ 1554 w 2308"/>
                <a:gd name="T39" fmla="*/ 7 h 108"/>
                <a:gd name="T40" fmla="*/ 1428 w 2308"/>
                <a:gd name="T41" fmla="*/ 51 h 108"/>
                <a:gd name="T42" fmla="*/ 1477 w 2308"/>
                <a:gd name="T43" fmla="*/ 88 h 108"/>
                <a:gd name="T44" fmla="*/ 1377 w 2308"/>
                <a:gd name="T45" fmla="*/ 23 h 108"/>
                <a:gd name="T46" fmla="*/ 1317 w 2308"/>
                <a:gd name="T47" fmla="*/ 32 h 108"/>
                <a:gd name="T48" fmla="*/ 1304 w 2308"/>
                <a:gd name="T49" fmla="*/ 7 h 108"/>
                <a:gd name="T50" fmla="*/ 1273 w 2308"/>
                <a:gd name="T51" fmla="*/ 89 h 108"/>
                <a:gd name="T52" fmla="*/ 1286 w 2308"/>
                <a:gd name="T53" fmla="*/ 27 h 108"/>
                <a:gd name="T54" fmla="*/ 1217 w 2308"/>
                <a:gd name="T55" fmla="*/ 58 h 108"/>
                <a:gd name="T56" fmla="*/ 1202 w 2308"/>
                <a:gd name="T57" fmla="*/ 33 h 108"/>
                <a:gd name="T58" fmla="*/ 1162 w 2308"/>
                <a:gd name="T59" fmla="*/ 29 h 108"/>
                <a:gd name="T60" fmla="*/ 1134 w 2308"/>
                <a:gd name="T61" fmla="*/ 89 h 108"/>
                <a:gd name="T62" fmla="*/ 1088 w 2308"/>
                <a:gd name="T63" fmla="*/ 54 h 108"/>
                <a:gd name="T64" fmla="*/ 955 w 2308"/>
                <a:gd name="T65" fmla="*/ 51 h 108"/>
                <a:gd name="T66" fmla="*/ 1004 w 2308"/>
                <a:gd name="T67" fmla="*/ 88 h 108"/>
                <a:gd name="T68" fmla="*/ 888 w 2308"/>
                <a:gd name="T69" fmla="*/ 88 h 108"/>
                <a:gd name="T70" fmla="*/ 860 w 2308"/>
                <a:gd name="T71" fmla="*/ 78 h 108"/>
                <a:gd name="T72" fmla="*/ 860 w 2308"/>
                <a:gd name="T73" fmla="*/ 82 h 108"/>
                <a:gd name="T74" fmla="*/ 729 w 2308"/>
                <a:gd name="T75" fmla="*/ 55 h 108"/>
                <a:gd name="T76" fmla="*/ 680 w 2308"/>
                <a:gd name="T77" fmla="*/ 11 h 108"/>
                <a:gd name="T78" fmla="*/ 701 w 2308"/>
                <a:gd name="T79" fmla="*/ 77 h 108"/>
                <a:gd name="T80" fmla="*/ 680 w 2308"/>
                <a:gd name="T81" fmla="*/ 11 h 108"/>
                <a:gd name="T82" fmla="*/ 603 w 2308"/>
                <a:gd name="T83" fmla="*/ 2 h 108"/>
                <a:gd name="T84" fmla="*/ 503 w 2308"/>
                <a:gd name="T85" fmla="*/ 52 h 108"/>
                <a:gd name="T86" fmla="*/ 508 w 2308"/>
                <a:gd name="T87" fmla="*/ 89 h 108"/>
                <a:gd name="T88" fmla="*/ 440 w 2308"/>
                <a:gd name="T89" fmla="*/ 11 h 108"/>
                <a:gd name="T90" fmla="*/ 460 w 2308"/>
                <a:gd name="T91" fmla="*/ 77 h 108"/>
                <a:gd name="T92" fmla="*/ 440 w 2308"/>
                <a:gd name="T93" fmla="*/ 11 h 108"/>
                <a:gd name="T94" fmla="*/ 404 w 2308"/>
                <a:gd name="T95" fmla="*/ 47 h 108"/>
                <a:gd name="T96" fmla="*/ 385 w 2308"/>
                <a:gd name="T97" fmla="*/ 49 h 108"/>
                <a:gd name="T98" fmla="*/ 316 w 2308"/>
                <a:gd name="T99" fmla="*/ 89 h 108"/>
                <a:gd name="T100" fmla="*/ 270 w 2308"/>
                <a:gd name="T101" fmla="*/ 82 h 108"/>
                <a:gd name="T102" fmla="*/ 263 w 2308"/>
                <a:gd name="T103" fmla="*/ 88 h 108"/>
                <a:gd name="T104" fmla="*/ 190 w 2308"/>
                <a:gd name="T105" fmla="*/ 79 h 108"/>
                <a:gd name="T106" fmla="*/ 207 w 2308"/>
                <a:gd name="T107" fmla="*/ 35 h 108"/>
                <a:gd name="T108" fmla="*/ 96 w 2308"/>
                <a:gd name="T109" fmla="*/ 49 h 108"/>
                <a:gd name="T110" fmla="*/ 137 w 2308"/>
                <a:gd name="T111" fmla="*/ 72 h 108"/>
                <a:gd name="T112" fmla="*/ 22 w 2308"/>
                <a:gd name="T113" fmla="*/ 79 h 108"/>
                <a:gd name="T114" fmla="*/ 18 w 2308"/>
                <a:gd name="T115" fmla="*/ 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308" h="108">
                  <a:moveTo>
                    <a:pt x="2298" y="45"/>
                  </a:moveTo>
                  <a:cubicBezTo>
                    <a:pt x="2298" y="50"/>
                    <a:pt x="2295" y="52"/>
                    <a:pt x="2280" y="52"/>
                  </a:cubicBezTo>
                  <a:cubicBezTo>
                    <a:pt x="2265" y="52"/>
                    <a:pt x="2265" y="52"/>
                    <a:pt x="2265" y="52"/>
                  </a:cubicBezTo>
                  <a:cubicBezTo>
                    <a:pt x="2265" y="49"/>
                    <a:pt x="2265" y="49"/>
                    <a:pt x="2265" y="49"/>
                  </a:cubicBezTo>
                  <a:cubicBezTo>
                    <a:pt x="2266" y="41"/>
                    <a:pt x="2272" y="32"/>
                    <a:pt x="2283" y="32"/>
                  </a:cubicBezTo>
                  <a:cubicBezTo>
                    <a:pt x="2293" y="32"/>
                    <a:pt x="2298" y="38"/>
                    <a:pt x="2298" y="45"/>
                  </a:cubicBezTo>
                  <a:moveTo>
                    <a:pt x="2308" y="45"/>
                  </a:moveTo>
                  <a:cubicBezTo>
                    <a:pt x="2308" y="32"/>
                    <a:pt x="2296" y="22"/>
                    <a:pt x="2284" y="22"/>
                  </a:cubicBezTo>
                  <a:cubicBezTo>
                    <a:pt x="2267" y="22"/>
                    <a:pt x="2254" y="36"/>
                    <a:pt x="2254" y="57"/>
                  </a:cubicBezTo>
                  <a:cubicBezTo>
                    <a:pt x="2254" y="75"/>
                    <a:pt x="2267" y="89"/>
                    <a:pt x="2284" y="89"/>
                  </a:cubicBezTo>
                  <a:cubicBezTo>
                    <a:pt x="2299" y="89"/>
                    <a:pt x="2306" y="84"/>
                    <a:pt x="2306" y="77"/>
                  </a:cubicBezTo>
                  <a:cubicBezTo>
                    <a:pt x="2306" y="72"/>
                    <a:pt x="2306" y="72"/>
                    <a:pt x="2306" y="72"/>
                  </a:cubicBezTo>
                  <a:cubicBezTo>
                    <a:pt x="2305" y="72"/>
                    <a:pt x="2305" y="72"/>
                    <a:pt x="2305" y="72"/>
                  </a:cubicBezTo>
                  <a:cubicBezTo>
                    <a:pt x="2302" y="76"/>
                    <a:pt x="2296" y="79"/>
                    <a:pt x="2286" y="79"/>
                  </a:cubicBezTo>
                  <a:cubicBezTo>
                    <a:pt x="2274" y="79"/>
                    <a:pt x="2266" y="71"/>
                    <a:pt x="2265" y="61"/>
                  </a:cubicBezTo>
                  <a:cubicBezTo>
                    <a:pt x="2281" y="61"/>
                    <a:pt x="2281" y="61"/>
                    <a:pt x="2281" y="61"/>
                  </a:cubicBezTo>
                  <a:cubicBezTo>
                    <a:pt x="2303" y="61"/>
                    <a:pt x="2308" y="56"/>
                    <a:pt x="2308" y="45"/>
                  </a:cubicBezTo>
                  <a:moveTo>
                    <a:pt x="2234" y="41"/>
                  </a:moveTo>
                  <a:cubicBezTo>
                    <a:pt x="2234" y="36"/>
                    <a:pt x="2234" y="36"/>
                    <a:pt x="2234" y="36"/>
                  </a:cubicBezTo>
                  <a:cubicBezTo>
                    <a:pt x="2234" y="27"/>
                    <a:pt x="2226" y="22"/>
                    <a:pt x="2216" y="22"/>
                  </a:cubicBezTo>
                  <a:cubicBezTo>
                    <a:pt x="2197" y="22"/>
                    <a:pt x="2185" y="38"/>
                    <a:pt x="2185" y="56"/>
                  </a:cubicBezTo>
                  <a:cubicBezTo>
                    <a:pt x="2185" y="77"/>
                    <a:pt x="2202" y="89"/>
                    <a:pt x="2215" y="89"/>
                  </a:cubicBezTo>
                  <a:cubicBezTo>
                    <a:pt x="2229" y="89"/>
                    <a:pt x="2234" y="82"/>
                    <a:pt x="2234" y="78"/>
                  </a:cubicBezTo>
                  <a:cubicBezTo>
                    <a:pt x="2234" y="73"/>
                    <a:pt x="2234" y="73"/>
                    <a:pt x="2234" y="73"/>
                  </a:cubicBezTo>
                  <a:cubicBezTo>
                    <a:pt x="2233" y="73"/>
                    <a:pt x="2233" y="73"/>
                    <a:pt x="2233" y="73"/>
                  </a:cubicBezTo>
                  <a:cubicBezTo>
                    <a:pt x="2230" y="77"/>
                    <a:pt x="2224" y="79"/>
                    <a:pt x="2217" y="79"/>
                  </a:cubicBezTo>
                  <a:cubicBezTo>
                    <a:pt x="2207" y="79"/>
                    <a:pt x="2196" y="72"/>
                    <a:pt x="2196" y="55"/>
                  </a:cubicBezTo>
                  <a:cubicBezTo>
                    <a:pt x="2196" y="42"/>
                    <a:pt x="2204" y="33"/>
                    <a:pt x="2217" y="33"/>
                  </a:cubicBezTo>
                  <a:cubicBezTo>
                    <a:pt x="2223" y="33"/>
                    <a:pt x="2231" y="36"/>
                    <a:pt x="2233" y="41"/>
                  </a:cubicBezTo>
                  <a:lnTo>
                    <a:pt x="2234" y="41"/>
                  </a:lnTo>
                  <a:close/>
                  <a:moveTo>
                    <a:pt x="2152" y="66"/>
                  </a:moveTo>
                  <a:cubicBezTo>
                    <a:pt x="2152" y="75"/>
                    <a:pt x="2148" y="79"/>
                    <a:pt x="2138" y="79"/>
                  </a:cubicBezTo>
                  <a:cubicBezTo>
                    <a:pt x="2130" y="79"/>
                    <a:pt x="2125" y="74"/>
                    <a:pt x="2125" y="69"/>
                  </a:cubicBezTo>
                  <a:cubicBezTo>
                    <a:pt x="2125" y="62"/>
                    <a:pt x="2130" y="58"/>
                    <a:pt x="2143" y="58"/>
                  </a:cubicBezTo>
                  <a:cubicBezTo>
                    <a:pt x="2152" y="58"/>
                    <a:pt x="2152" y="58"/>
                    <a:pt x="2152" y="58"/>
                  </a:cubicBezTo>
                  <a:lnTo>
                    <a:pt x="2152" y="66"/>
                  </a:lnTo>
                  <a:close/>
                  <a:moveTo>
                    <a:pt x="2163" y="67"/>
                  </a:moveTo>
                  <a:cubicBezTo>
                    <a:pt x="2163" y="47"/>
                    <a:pt x="2163" y="47"/>
                    <a:pt x="2163" y="47"/>
                  </a:cubicBezTo>
                  <a:cubicBezTo>
                    <a:pt x="2163" y="31"/>
                    <a:pt x="2154" y="22"/>
                    <a:pt x="2138" y="22"/>
                  </a:cubicBezTo>
                  <a:cubicBezTo>
                    <a:pt x="2123" y="22"/>
                    <a:pt x="2116" y="30"/>
                    <a:pt x="2116" y="36"/>
                  </a:cubicBezTo>
                  <a:cubicBezTo>
                    <a:pt x="2116" y="41"/>
                    <a:pt x="2116" y="41"/>
                    <a:pt x="2116" y="41"/>
                  </a:cubicBezTo>
                  <a:cubicBezTo>
                    <a:pt x="2116" y="41"/>
                    <a:pt x="2116" y="41"/>
                    <a:pt x="2116" y="41"/>
                  </a:cubicBezTo>
                  <a:cubicBezTo>
                    <a:pt x="2120" y="36"/>
                    <a:pt x="2127" y="33"/>
                    <a:pt x="2137" y="33"/>
                  </a:cubicBezTo>
                  <a:cubicBezTo>
                    <a:pt x="2147" y="33"/>
                    <a:pt x="2152" y="36"/>
                    <a:pt x="2152" y="46"/>
                  </a:cubicBezTo>
                  <a:cubicBezTo>
                    <a:pt x="2152" y="49"/>
                    <a:pt x="2152" y="49"/>
                    <a:pt x="2152" y="49"/>
                  </a:cubicBezTo>
                  <a:cubicBezTo>
                    <a:pt x="2143" y="49"/>
                    <a:pt x="2143" y="49"/>
                    <a:pt x="2143" y="49"/>
                  </a:cubicBezTo>
                  <a:cubicBezTo>
                    <a:pt x="2124" y="49"/>
                    <a:pt x="2113" y="56"/>
                    <a:pt x="2113" y="70"/>
                  </a:cubicBezTo>
                  <a:cubicBezTo>
                    <a:pt x="2113" y="81"/>
                    <a:pt x="2125" y="89"/>
                    <a:pt x="2138" y="89"/>
                  </a:cubicBezTo>
                  <a:cubicBezTo>
                    <a:pt x="2156" y="89"/>
                    <a:pt x="2163" y="80"/>
                    <a:pt x="2163" y="67"/>
                  </a:cubicBezTo>
                  <a:moveTo>
                    <a:pt x="2082" y="57"/>
                  </a:moveTo>
                  <a:cubicBezTo>
                    <a:pt x="2082" y="71"/>
                    <a:pt x="2076" y="79"/>
                    <a:pt x="2065" y="79"/>
                  </a:cubicBezTo>
                  <a:cubicBezTo>
                    <a:pt x="2054" y="79"/>
                    <a:pt x="2045" y="71"/>
                    <a:pt x="2045" y="54"/>
                  </a:cubicBezTo>
                  <a:cubicBezTo>
                    <a:pt x="2045" y="41"/>
                    <a:pt x="2052" y="33"/>
                    <a:pt x="2063" y="33"/>
                  </a:cubicBezTo>
                  <a:cubicBezTo>
                    <a:pt x="2074" y="33"/>
                    <a:pt x="2082" y="40"/>
                    <a:pt x="2082" y="57"/>
                  </a:cubicBezTo>
                  <a:moveTo>
                    <a:pt x="2093" y="54"/>
                  </a:moveTo>
                  <a:cubicBezTo>
                    <a:pt x="2093" y="35"/>
                    <a:pt x="2079" y="22"/>
                    <a:pt x="2065" y="22"/>
                  </a:cubicBezTo>
                  <a:cubicBezTo>
                    <a:pt x="2045" y="22"/>
                    <a:pt x="2035" y="36"/>
                    <a:pt x="2035" y="57"/>
                  </a:cubicBezTo>
                  <a:cubicBezTo>
                    <a:pt x="2035" y="100"/>
                    <a:pt x="2035" y="100"/>
                    <a:pt x="2035" y="100"/>
                  </a:cubicBezTo>
                  <a:cubicBezTo>
                    <a:pt x="2035" y="106"/>
                    <a:pt x="2037" y="108"/>
                    <a:pt x="2042" y="108"/>
                  </a:cubicBezTo>
                  <a:cubicBezTo>
                    <a:pt x="2046" y="108"/>
                    <a:pt x="2046" y="108"/>
                    <a:pt x="2046" y="108"/>
                  </a:cubicBezTo>
                  <a:cubicBezTo>
                    <a:pt x="2046" y="78"/>
                    <a:pt x="2046" y="78"/>
                    <a:pt x="2046" y="78"/>
                  </a:cubicBezTo>
                  <a:cubicBezTo>
                    <a:pt x="2049" y="84"/>
                    <a:pt x="2057" y="89"/>
                    <a:pt x="2064" y="89"/>
                  </a:cubicBezTo>
                  <a:cubicBezTo>
                    <a:pt x="2080" y="89"/>
                    <a:pt x="2093" y="76"/>
                    <a:pt x="2093" y="54"/>
                  </a:cubicBezTo>
                  <a:moveTo>
                    <a:pt x="2013" y="68"/>
                  </a:moveTo>
                  <a:cubicBezTo>
                    <a:pt x="2013" y="59"/>
                    <a:pt x="2006" y="54"/>
                    <a:pt x="1994" y="51"/>
                  </a:cubicBezTo>
                  <a:cubicBezTo>
                    <a:pt x="1980" y="48"/>
                    <a:pt x="1978" y="46"/>
                    <a:pt x="1978" y="42"/>
                  </a:cubicBezTo>
                  <a:cubicBezTo>
                    <a:pt x="1978" y="36"/>
                    <a:pt x="1982" y="33"/>
                    <a:pt x="1993" y="33"/>
                  </a:cubicBezTo>
                  <a:cubicBezTo>
                    <a:pt x="2001" y="33"/>
                    <a:pt x="2008" y="36"/>
                    <a:pt x="2011" y="39"/>
                  </a:cubicBezTo>
                  <a:cubicBezTo>
                    <a:pt x="2011" y="39"/>
                    <a:pt x="2011" y="39"/>
                    <a:pt x="2011" y="39"/>
                  </a:cubicBezTo>
                  <a:cubicBezTo>
                    <a:pt x="2011" y="35"/>
                    <a:pt x="2011" y="35"/>
                    <a:pt x="2011" y="35"/>
                  </a:cubicBezTo>
                  <a:cubicBezTo>
                    <a:pt x="2011" y="27"/>
                    <a:pt x="2002" y="22"/>
                    <a:pt x="1992" y="22"/>
                  </a:cubicBezTo>
                  <a:cubicBezTo>
                    <a:pt x="1977" y="22"/>
                    <a:pt x="1967" y="32"/>
                    <a:pt x="1967" y="43"/>
                  </a:cubicBezTo>
                  <a:cubicBezTo>
                    <a:pt x="1967" y="52"/>
                    <a:pt x="1973" y="56"/>
                    <a:pt x="1985" y="59"/>
                  </a:cubicBezTo>
                  <a:cubicBezTo>
                    <a:pt x="1999" y="62"/>
                    <a:pt x="2002" y="64"/>
                    <a:pt x="2002" y="69"/>
                  </a:cubicBezTo>
                  <a:cubicBezTo>
                    <a:pt x="2002" y="76"/>
                    <a:pt x="1997" y="79"/>
                    <a:pt x="1988" y="79"/>
                  </a:cubicBezTo>
                  <a:cubicBezTo>
                    <a:pt x="1980" y="79"/>
                    <a:pt x="1972" y="76"/>
                    <a:pt x="1969" y="72"/>
                  </a:cubicBezTo>
                  <a:cubicBezTo>
                    <a:pt x="1968" y="72"/>
                    <a:pt x="1968" y="72"/>
                    <a:pt x="1968" y="72"/>
                  </a:cubicBezTo>
                  <a:cubicBezTo>
                    <a:pt x="1968" y="76"/>
                    <a:pt x="1968" y="76"/>
                    <a:pt x="1968" y="76"/>
                  </a:cubicBezTo>
                  <a:cubicBezTo>
                    <a:pt x="1968" y="84"/>
                    <a:pt x="1977" y="89"/>
                    <a:pt x="1988" y="89"/>
                  </a:cubicBezTo>
                  <a:cubicBezTo>
                    <a:pt x="2002" y="89"/>
                    <a:pt x="2013" y="82"/>
                    <a:pt x="2013" y="68"/>
                  </a:cubicBezTo>
                  <a:moveTo>
                    <a:pt x="1936" y="57"/>
                  </a:moveTo>
                  <a:cubicBezTo>
                    <a:pt x="1936" y="70"/>
                    <a:pt x="1930" y="79"/>
                    <a:pt x="1919" y="79"/>
                  </a:cubicBezTo>
                  <a:cubicBezTo>
                    <a:pt x="1907" y="79"/>
                    <a:pt x="1899" y="69"/>
                    <a:pt x="1899" y="55"/>
                  </a:cubicBezTo>
                  <a:cubicBezTo>
                    <a:pt x="1899" y="41"/>
                    <a:pt x="1906" y="33"/>
                    <a:pt x="1917" y="33"/>
                  </a:cubicBezTo>
                  <a:cubicBezTo>
                    <a:pt x="1929" y="33"/>
                    <a:pt x="1936" y="41"/>
                    <a:pt x="1936" y="57"/>
                  </a:cubicBezTo>
                  <a:moveTo>
                    <a:pt x="1947" y="54"/>
                  </a:moveTo>
                  <a:cubicBezTo>
                    <a:pt x="1947" y="35"/>
                    <a:pt x="1935" y="23"/>
                    <a:pt x="1918" y="23"/>
                  </a:cubicBezTo>
                  <a:cubicBezTo>
                    <a:pt x="1900" y="23"/>
                    <a:pt x="1888" y="36"/>
                    <a:pt x="1888" y="57"/>
                  </a:cubicBezTo>
                  <a:cubicBezTo>
                    <a:pt x="1888" y="76"/>
                    <a:pt x="1901" y="89"/>
                    <a:pt x="1918" y="89"/>
                  </a:cubicBezTo>
                  <a:cubicBezTo>
                    <a:pt x="1935" y="89"/>
                    <a:pt x="1947" y="76"/>
                    <a:pt x="1947" y="54"/>
                  </a:cubicBezTo>
                  <a:moveTo>
                    <a:pt x="1873" y="37"/>
                  </a:moveTo>
                  <a:cubicBezTo>
                    <a:pt x="1873" y="32"/>
                    <a:pt x="1873" y="32"/>
                    <a:pt x="1873" y="32"/>
                  </a:cubicBezTo>
                  <a:cubicBezTo>
                    <a:pt x="1873" y="28"/>
                    <a:pt x="1870" y="24"/>
                    <a:pt x="1861" y="24"/>
                  </a:cubicBezTo>
                  <a:cubicBezTo>
                    <a:pt x="1849" y="24"/>
                    <a:pt x="1840" y="33"/>
                    <a:pt x="1840" y="51"/>
                  </a:cubicBezTo>
                  <a:cubicBezTo>
                    <a:pt x="1840" y="80"/>
                    <a:pt x="1840" y="80"/>
                    <a:pt x="1840" y="80"/>
                  </a:cubicBezTo>
                  <a:cubicBezTo>
                    <a:pt x="1840" y="85"/>
                    <a:pt x="1842" y="88"/>
                    <a:pt x="1846" y="88"/>
                  </a:cubicBezTo>
                  <a:cubicBezTo>
                    <a:pt x="1851" y="88"/>
                    <a:pt x="1851" y="88"/>
                    <a:pt x="1851" y="88"/>
                  </a:cubicBezTo>
                  <a:cubicBezTo>
                    <a:pt x="1851" y="52"/>
                    <a:pt x="1851" y="52"/>
                    <a:pt x="1851" y="52"/>
                  </a:cubicBezTo>
                  <a:cubicBezTo>
                    <a:pt x="1851" y="38"/>
                    <a:pt x="1854" y="34"/>
                    <a:pt x="1863" y="34"/>
                  </a:cubicBezTo>
                  <a:cubicBezTo>
                    <a:pt x="1867" y="34"/>
                    <a:pt x="1871" y="35"/>
                    <a:pt x="1873" y="37"/>
                  </a:cubicBezTo>
                  <a:close/>
                  <a:moveTo>
                    <a:pt x="1807" y="45"/>
                  </a:moveTo>
                  <a:cubicBezTo>
                    <a:pt x="1807" y="50"/>
                    <a:pt x="1804" y="52"/>
                    <a:pt x="1789" y="52"/>
                  </a:cubicBezTo>
                  <a:cubicBezTo>
                    <a:pt x="1774" y="52"/>
                    <a:pt x="1774" y="52"/>
                    <a:pt x="1774" y="52"/>
                  </a:cubicBezTo>
                  <a:cubicBezTo>
                    <a:pt x="1774" y="49"/>
                    <a:pt x="1774" y="49"/>
                    <a:pt x="1774" y="49"/>
                  </a:cubicBezTo>
                  <a:cubicBezTo>
                    <a:pt x="1775" y="41"/>
                    <a:pt x="1781" y="32"/>
                    <a:pt x="1792" y="32"/>
                  </a:cubicBezTo>
                  <a:cubicBezTo>
                    <a:pt x="1802" y="32"/>
                    <a:pt x="1807" y="38"/>
                    <a:pt x="1807" y="45"/>
                  </a:cubicBezTo>
                  <a:moveTo>
                    <a:pt x="1817" y="45"/>
                  </a:moveTo>
                  <a:cubicBezTo>
                    <a:pt x="1817" y="32"/>
                    <a:pt x="1806" y="22"/>
                    <a:pt x="1793" y="22"/>
                  </a:cubicBezTo>
                  <a:cubicBezTo>
                    <a:pt x="1776" y="22"/>
                    <a:pt x="1763" y="36"/>
                    <a:pt x="1763" y="57"/>
                  </a:cubicBezTo>
                  <a:cubicBezTo>
                    <a:pt x="1763" y="75"/>
                    <a:pt x="1776" y="89"/>
                    <a:pt x="1793" y="89"/>
                  </a:cubicBezTo>
                  <a:cubicBezTo>
                    <a:pt x="1808" y="89"/>
                    <a:pt x="1815" y="84"/>
                    <a:pt x="1815" y="77"/>
                  </a:cubicBezTo>
                  <a:cubicBezTo>
                    <a:pt x="1815" y="72"/>
                    <a:pt x="1815" y="72"/>
                    <a:pt x="1815" y="72"/>
                  </a:cubicBezTo>
                  <a:cubicBezTo>
                    <a:pt x="1814" y="72"/>
                    <a:pt x="1814" y="72"/>
                    <a:pt x="1814" y="72"/>
                  </a:cubicBezTo>
                  <a:cubicBezTo>
                    <a:pt x="1811" y="76"/>
                    <a:pt x="1805" y="79"/>
                    <a:pt x="1795" y="79"/>
                  </a:cubicBezTo>
                  <a:cubicBezTo>
                    <a:pt x="1783" y="79"/>
                    <a:pt x="1775" y="71"/>
                    <a:pt x="1774" y="61"/>
                  </a:cubicBezTo>
                  <a:cubicBezTo>
                    <a:pt x="1790" y="61"/>
                    <a:pt x="1790" y="61"/>
                    <a:pt x="1790" y="61"/>
                  </a:cubicBezTo>
                  <a:cubicBezTo>
                    <a:pt x="1812" y="61"/>
                    <a:pt x="1817" y="56"/>
                    <a:pt x="1817" y="45"/>
                  </a:cubicBezTo>
                  <a:moveTo>
                    <a:pt x="1731" y="66"/>
                  </a:moveTo>
                  <a:cubicBezTo>
                    <a:pt x="1731" y="75"/>
                    <a:pt x="1727" y="79"/>
                    <a:pt x="1717" y="79"/>
                  </a:cubicBezTo>
                  <a:cubicBezTo>
                    <a:pt x="1709" y="79"/>
                    <a:pt x="1703" y="74"/>
                    <a:pt x="1703" y="69"/>
                  </a:cubicBezTo>
                  <a:cubicBezTo>
                    <a:pt x="1703" y="62"/>
                    <a:pt x="1709" y="58"/>
                    <a:pt x="1722" y="58"/>
                  </a:cubicBezTo>
                  <a:cubicBezTo>
                    <a:pt x="1731" y="58"/>
                    <a:pt x="1731" y="58"/>
                    <a:pt x="1731" y="58"/>
                  </a:cubicBezTo>
                  <a:lnTo>
                    <a:pt x="1731" y="66"/>
                  </a:lnTo>
                  <a:close/>
                  <a:moveTo>
                    <a:pt x="1741" y="67"/>
                  </a:moveTo>
                  <a:cubicBezTo>
                    <a:pt x="1741" y="47"/>
                    <a:pt x="1741" y="47"/>
                    <a:pt x="1741" y="47"/>
                  </a:cubicBezTo>
                  <a:cubicBezTo>
                    <a:pt x="1741" y="31"/>
                    <a:pt x="1733" y="22"/>
                    <a:pt x="1717" y="22"/>
                  </a:cubicBezTo>
                  <a:cubicBezTo>
                    <a:pt x="1702" y="22"/>
                    <a:pt x="1694" y="30"/>
                    <a:pt x="1694" y="36"/>
                  </a:cubicBezTo>
                  <a:cubicBezTo>
                    <a:pt x="1694" y="41"/>
                    <a:pt x="1694" y="41"/>
                    <a:pt x="1694" y="41"/>
                  </a:cubicBezTo>
                  <a:cubicBezTo>
                    <a:pt x="1695" y="41"/>
                    <a:pt x="1695" y="41"/>
                    <a:pt x="1695" y="41"/>
                  </a:cubicBezTo>
                  <a:cubicBezTo>
                    <a:pt x="1699" y="36"/>
                    <a:pt x="1706" y="33"/>
                    <a:pt x="1715" y="33"/>
                  </a:cubicBezTo>
                  <a:cubicBezTo>
                    <a:pt x="1726" y="33"/>
                    <a:pt x="1731" y="36"/>
                    <a:pt x="1731" y="46"/>
                  </a:cubicBezTo>
                  <a:cubicBezTo>
                    <a:pt x="1731" y="49"/>
                    <a:pt x="1731" y="49"/>
                    <a:pt x="1731" y="49"/>
                  </a:cubicBezTo>
                  <a:cubicBezTo>
                    <a:pt x="1722" y="49"/>
                    <a:pt x="1722" y="49"/>
                    <a:pt x="1722" y="49"/>
                  </a:cubicBezTo>
                  <a:cubicBezTo>
                    <a:pt x="1703" y="49"/>
                    <a:pt x="1692" y="56"/>
                    <a:pt x="1692" y="70"/>
                  </a:cubicBezTo>
                  <a:cubicBezTo>
                    <a:pt x="1692" y="81"/>
                    <a:pt x="1703" y="89"/>
                    <a:pt x="1717" y="89"/>
                  </a:cubicBezTo>
                  <a:cubicBezTo>
                    <a:pt x="1734" y="89"/>
                    <a:pt x="1741" y="80"/>
                    <a:pt x="1741" y="67"/>
                  </a:cubicBezTo>
                  <a:moveTo>
                    <a:pt x="1636" y="88"/>
                  </a:moveTo>
                  <a:cubicBezTo>
                    <a:pt x="1636" y="51"/>
                    <a:pt x="1636" y="51"/>
                    <a:pt x="1636" y="51"/>
                  </a:cubicBezTo>
                  <a:cubicBezTo>
                    <a:pt x="1636" y="32"/>
                    <a:pt x="1627" y="22"/>
                    <a:pt x="1611" y="22"/>
                  </a:cubicBezTo>
                  <a:cubicBezTo>
                    <a:pt x="1594" y="22"/>
                    <a:pt x="1583" y="33"/>
                    <a:pt x="1583" y="51"/>
                  </a:cubicBezTo>
                  <a:cubicBezTo>
                    <a:pt x="1583" y="80"/>
                    <a:pt x="1583" y="80"/>
                    <a:pt x="1583" y="80"/>
                  </a:cubicBezTo>
                  <a:cubicBezTo>
                    <a:pt x="1583" y="85"/>
                    <a:pt x="1586" y="88"/>
                    <a:pt x="1590" y="88"/>
                  </a:cubicBezTo>
                  <a:cubicBezTo>
                    <a:pt x="1594" y="88"/>
                    <a:pt x="1594" y="88"/>
                    <a:pt x="1594" y="88"/>
                  </a:cubicBezTo>
                  <a:cubicBezTo>
                    <a:pt x="1594" y="51"/>
                    <a:pt x="1594" y="51"/>
                    <a:pt x="1594" y="51"/>
                  </a:cubicBezTo>
                  <a:cubicBezTo>
                    <a:pt x="1594" y="38"/>
                    <a:pt x="1600" y="33"/>
                    <a:pt x="1609" y="33"/>
                  </a:cubicBezTo>
                  <a:cubicBezTo>
                    <a:pt x="1621" y="33"/>
                    <a:pt x="1626" y="38"/>
                    <a:pt x="1626" y="51"/>
                  </a:cubicBezTo>
                  <a:cubicBezTo>
                    <a:pt x="1626" y="81"/>
                    <a:pt x="1626" y="81"/>
                    <a:pt x="1626" y="81"/>
                  </a:cubicBezTo>
                  <a:cubicBezTo>
                    <a:pt x="1626" y="85"/>
                    <a:pt x="1628" y="88"/>
                    <a:pt x="1632" y="88"/>
                  </a:cubicBezTo>
                  <a:lnTo>
                    <a:pt x="1636" y="88"/>
                  </a:lnTo>
                  <a:close/>
                  <a:moveTo>
                    <a:pt x="1566" y="82"/>
                  </a:moveTo>
                  <a:cubicBezTo>
                    <a:pt x="1566" y="78"/>
                    <a:pt x="1566" y="78"/>
                    <a:pt x="1566" y="78"/>
                  </a:cubicBezTo>
                  <a:cubicBezTo>
                    <a:pt x="1561" y="78"/>
                    <a:pt x="1561" y="78"/>
                    <a:pt x="1561" y="78"/>
                  </a:cubicBezTo>
                  <a:cubicBezTo>
                    <a:pt x="1555" y="78"/>
                    <a:pt x="1551" y="76"/>
                    <a:pt x="1551" y="68"/>
                  </a:cubicBezTo>
                  <a:cubicBezTo>
                    <a:pt x="1551" y="32"/>
                    <a:pt x="1551" y="32"/>
                    <a:pt x="1551" y="32"/>
                  </a:cubicBezTo>
                  <a:cubicBezTo>
                    <a:pt x="1551" y="27"/>
                    <a:pt x="1548" y="24"/>
                    <a:pt x="1544" y="24"/>
                  </a:cubicBezTo>
                  <a:cubicBezTo>
                    <a:pt x="1541" y="24"/>
                    <a:pt x="1541" y="24"/>
                    <a:pt x="1541" y="24"/>
                  </a:cubicBezTo>
                  <a:cubicBezTo>
                    <a:pt x="1541" y="69"/>
                    <a:pt x="1541" y="69"/>
                    <a:pt x="1541" y="69"/>
                  </a:cubicBezTo>
                  <a:cubicBezTo>
                    <a:pt x="1541" y="82"/>
                    <a:pt x="1547" y="88"/>
                    <a:pt x="1560" y="88"/>
                  </a:cubicBezTo>
                  <a:cubicBezTo>
                    <a:pt x="1563" y="88"/>
                    <a:pt x="1566" y="86"/>
                    <a:pt x="1566" y="82"/>
                  </a:cubicBezTo>
                  <a:moveTo>
                    <a:pt x="1554" y="7"/>
                  </a:moveTo>
                  <a:cubicBezTo>
                    <a:pt x="1554" y="3"/>
                    <a:pt x="1550" y="0"/>
                    <a:pt x="1546" y="0"/>
                  </a:cubicBezTo>
                  <a:cubicBezTo>
                    <a:pt x="1542" y="0"/>
                    <a:pt x="1539" y="3"/>
                    <a:pt x="1539" y="7"/>
                  </a:cubicBezTo>
                  <a:cubicBezTo>
                    <a:pt x="1539" y="11"/>
                    <a:pt x="1542" y="15"/>
                    <a:pt x="1546" y="15"/>
                  </a:cubicBezTo>
                  <a:cubicBezTo>
                    <a:pt x="1550" y="15"/>
                    <a:pt x="1554" y="11"/>
                    <a:pt x="1554" y="7"/>
                  </a:cubicBezTo>
                  <a:moveTo>
                    <a:pt x="1481" y="88"/>
                  </a:moveTo>
                  <a:cubicBezTo>
                    <a:pt x="1481" y="51"/>
                    <a:pt x="1481" y="51"/>
                    <a:pt x="1481" y="51"/>
                  </a:cubicBezTo>
                  <a:cubicBezTo>
                    <a:pt x="1481" y="32"/>
                    <a:pt x="1471" y="22"/>
                    <a:pt x="1455" y="22"/>
                  </a:cubicBezTo>
                  <a:cubicBezTo>
                    <a:pt x="1439" y="22"/>
                    <a:pt x="1428" y="33"/>
                    <a:pt x="1428" y="51"/>
                  </a:cubicBezTo>
                  <a:cubicBezTo>
                    <a:pt x="1428" y="80"/>
                    <a:pt x="1428" y="80"/>
                    <a:pt x="1428" y="80"/>
                  </a:cubicBezTo>
                  <a:cubicBezTo>
                    <a:pt x="1428" y="85"/>
                    <a:pt x="1431" y="88"/>
                    <a:pt x="1435" y="88"/>
                  </a:cubicBezTo>
                  <a:cubicBezTo>
                    <a:pt x="1439" y="88"/>
                    <a:pt x="1439" y="88"/>
                    <a:pt x="1439" y="88"/>
                  </a:cubicBezTo>
                  <a:cubicBezTo>
                    <a:pt x="1439" y="51"/>
                    <a:pt x="1439" y="51"/>
                    <a:pt x="1439" y="51"/>
                  </a:cubicBezTo>
                  <a:cubicBezTo>
                    <a:pt x="1439" y="38"/>
                    <a:pt x="1444" y="33"/>
                    <a:pt x="1454" y="33"/>
                  </a:cubicBezTo>
                  <a:cubicBezTo>
                    <a:pt x="1465" y="33"/>
                    <a:pt x="1470" y="38"/>
                    <a:pt x="1470" y="51"/>
                  </a:cubicBezTo>
                  <a:cubicBezTo>
                    <a:pt x="1470" y="81"/>
                    <a:pt x="1470" y="81"/>
                    <a:pt x="1470" y="81"/>
                  </a:cubicBezTo>
                  <a:cubicBezTo>
                    <a:pt x="1470" y="85"/>
                    <a:pt x="1472" y="88"/>
                    <a:pt x="1477" y="88"/>
                  </a:cubicBezTo>
                  <a:lnTo>
                    <a:pt x="1481" y="88"/>
                  </a:lnTo>
                  <a:close/>
                  <a:moveTo>
                    <a:pt x="1395" y="57"/>
                  </a:moveTo>
                  <a:cubicBezTo>
                    <a:pt x="1395" y="70"/>
                    <a:pt x="1389" y="79"/>
                    <a:pt x="1378" y="79"/>
                  </a:cubicBezTo>
                  <a:cubicBezTo>
                    <a:pt x="1365" y="79"/>
                    <a:pt x="1358" y="69"/>
                    <a:pt x="1358" y="55"/>
                  </a:cubicBezTo>
                  <a:cubicBezTo>
                    <a:pt x="1358" y="41"/>
                    <a:pt x="1365" y="33"/>
                    <a:pt x="1375" y="33"/>
                  </a:cubicBezTo>
                  <a:cubicBezTo>
                    <a:pt x="1388" y="33"/>
                    <a:pt x="1395" y="41"/>
                    <a:pt x="1395" y="57"/>
                  </a:cubicBezTo>
                  <a:moveTo>
                    <a:pt x="1406" y="54"/>
                  </a:moveTo>
                  <a:cubicBezTo>
                    <a:pt x="1406" y="35"/>
                    <a:pt x="1394" y="23"/>
                    <a:pt x="1377" y="23"/>
                  </a:cubicBezTo>
                  <a:cubicBezTo>
                    <a:pt x="1359" y="23"/>
                    <a:pt x="1347" y="36"/>
                    <a:pt x="1347" y="57"/>
                  </a:cubicBezTo>
                  <a:cubicBezTo>
                    <a:pt x="1347" y="76"/>
                    <a:pt x="1360" y="89"/>
                    <a:pt x="1377" y="89"/>
                  </a:cubicBezTo>
                  <a:cubicBezTo>
                    <a:pt x="1394" y="89"/>
                    <a:pt x="1406" y="76"/>
                    <a:pt x="1406" y="54"/>
                  </a:cubicBezTo>
                  <a:moveTo>
                    <a:pt x="1332" y="82"/>
                  </a:moveTo>
                  <a:cubicBezTo>
                    <a:pt x="1332" y="78"/>
                    <a:pt x="1332" y="78"/>
                    <a:pt x="1332" y="78"/>
                  </a:cubicBezTo>
                  <a:cubicBezTo>
                    <a:pt x="1327" y="78"/>
                    <a:pt x="1327" y="78"/>
                    <a:pt x="1327" y="78"/>
                  </a:cubicBezTo>
                  <a:cubicBezTo>
                    <a:pt x="1321" y="78"/>
                    <a:pt x="1317" y="76"/>
                    <a:pt x="1317" y="68"/>
                  </a:cubicBezTo>
                  <a:cubicBezTo>
                    <a:pt x="1317" y="32"/>
                    <a:pt x="1317" y="32"/>
                    <a:pt x="1317" y="32"/>
                  </a:cubicBezTo>
                  <a:cubicBezTo>
                    <a:pt x="1317" y="27"/>
                    <a:pt x="1313" y="24"/>
                    <a:pt x="1309" y="24"/>
                  </a:cubicBezTo>
                  <a:cubicBezTo>
                    <a:pt x="1306" y="24"/>
                    <a:pt x="1306" y="24"/>
                    <a:pt x="1306" y="24"/>
                  </a:cubicBezTo>
                  <a:cubicBezTo>
                    <a:pt x="1306" y="69"/>
                    <a:pt x="1306" y="69"/>
                    <a:pt x="1306" y="69"/>
                  </a:cubicBezTo>
                  <a:cubicBezTo>
                    <a:pt x="1306" y="82"/>
                    <a:pt x="1313" y="88"/>
                    <a:pt x="1325" y="88"/>
                  </a:cubicBezTo>
                  <a:cubicBezTo>
                    <a:pt x="1329" y="88"/>
                    <a:pt x="1332" y="86"/>
                    <a:pt x="1332" y="82"/>
                  </a:cubicBezTo>
                  <a:moveTo>
                    <a:pt x="1319" y="7"/>
                  </a:moveTo>
                  <a:cubicBezTo>
                    <a:pt x="1319" y="3"/>
                    <a:pt x="1316" y="0"/>
                    <a:pt x="1312" y="0"/>
                  </a:cubicBezTo>
                  <a:cubicBezTo>
                    <a:pt x="1308" y="0"/>
                    <a:pt x="1304" y="3"/>
                    <a:pt x="1304" y="7"/>
                  </a:cubicBezTo>
                  <a:cubicBezTo>
                    <a:pt x="1304" y="11"/>
                    <a:pt x="1308" y="15"/>
                    <a:pt x="1312" y="15"/>
                  </a:cubicBezTo>
                  <a:cubicBezTo>
                    <a:pt x="1316" y="15"/>
                    <a:pt x="1319" y="11"/>
                    <a:pt x="1319" y="7"/>
                  </a:cubicBezTo>
                  <a:moveTo>
                    <a:pt x="1264" y="11"/>
                  </a:moveTo>
                  <a:cubicBezTo>
                    <a:pt x="1262" y="11"/>
                    <a:pt x="1262" y="11"/>
                    <a:pt x="1262" y="11"/>
                  </a:cubicBezTo>
                  <a:cubicBezTo>
                    <a:pt x="1261" y="11"/>
                    <a:pt x="1257" y="13"/>
                    <a:pt x="1256" y="15"/>
                  </a:cubicBezTo>
                  <a:cubicBezTo>
                    <a:pt x="1254" y="18"/>
                    <a:pt x="1253" y="21"/>
                    <a:pt x="1253" y="25"/>
                  </a:cubicBezTo>
                  <a:cubicBezTo>
                    <a:pt x="1253" y="67"/>
                    <a:pt x="1253" y="67"/>
                    <a:pt x="1253" y="67"/>
                  </a:cubicBezTo>
                  <a:cubicBezTo>
                    <a:pt x="1253" y="82"/>
                    <a:pt x="1259" y="89"/>
                    <a:pt x="1273" y="89"/>
                  </a:cubicBezTo>
                  <a:cubicBezTo>
                    <a:pt x="1281" y="89"/>
                    <a:pt x="1285" y="86"/>
                    <a:pt x="1285" y="81"/>
                  </a:cubicBezTo>
                  <a:cubicBezTo>
                    <a:pt x="1285" y="77"/>
                    <a:pt x="1285" y="77"/>
                    <a:pt x="1285" y="77"/>
                  </a:cubicBezTo>
                  <a:cubicBezTo>
                    <a:pt x="1284" y="77"/>
                    <a:pt x="1284" y="77"/>
                    <a:pt x="1284" y="77"/>
                  </a:cubicBezTo>
                  <a:cubicBezTo>
                    <a:pt x="1282" y="78"/>
                    <a:pt x="1278" y="79"/>
                    <a:pt x="1274" y="79"/>
                  </a:cubicBezTo>
                  <a:cubicBezTo>
                    <a:pt x="1267" y="79"/>
                    <a:pt x="1264" y="75"/>
                    <a:pt x="1264" y="66"/>
                  </a:cubicBezTo>
                  <a:cubicBezTo>
                    <a:pt x="1264" y="34"/>
                    <a:pt x="1264" y="34"/>
                    <a:pt x="1264" y="34"/>
                  </a:cubicBezTo>
                  <a:cubicBezTo>
                    <a:pt x="1277" y="34"/>
                    <a:pt x="1277" y="34"/>
                    <a:pt x="1277" y="34"/>
                  </a:cubicBezTo>
                  <a:cubicBezTo>
                    <a:pt x="1283" y="34"/>
                    <a:pt x="1286" y="31"/>
                    <a:pt x="1286" y="27"/>
                  </a:cubicBezTo>
                  <a:cubicBezTo>
                    <a:pt x="1286" y="24"/>
                    <a:pt x="1286" y="24"/>
                    <a:pt x="1286" y="24"/>
                  </a:cubicBezTo>
                  <a:cubicBezTo>
                    <a:pt x="1264" y="24"/>
                    <a:pt x="1264" y="24"/>
                    <a:pt x="1264" y="24"/>
                  </a:cubicBezTo>
                  <a:lnTo>
                    <a:pt x="1264" y="11"/>
                  </a:lnTo>
                  <a:close/>
                  <a:moveTo>
                    <a:pt x="1217" y="66"/>
                  </a:moveTo>
                  <a:cubicBezTo>
                    <a:pt x="1217" y="75"/>
                    <a:pt x="1213" y="79"/>
                    <a:pt x="1204" y="79"/>
                  </a:cubicBezTo>
                  <a:cubicBezTo>
                    <a:pt x="1196" y="79"/>
                    <a:pt x="1190" y="74"/>
                    <a:pt x="1190" y="69"/>
                  </a:cubicBezTo>
                  <a:cubicBezTo>
                    <a:pt x="1190" y="62"/>
                    <a:pt x="1196" y="58"/>
                    <a:pt x="1209" y="58"/>
                  </a:cubicBezTo>
                  <a:cubicBezTo>
                    <a:pt x="1217" y="58"/>
                    <a:pt x="1217" y="58"/>
                    <a:pt x="1217" y="58"/>
                  </a:cubicBezTo>
                  <a:lnTo>
                    <a:pt x="1217" y="66"/>
                  </a:lnTo>
                  <a:close/>
                  <a:moveTo>
                    <a:pt x="1228" y="67"/>
                  </a:moveTo>
                  <a:cubicBezTo>
                    <a:pt x="1228" y="47"/>
                    <a:pt x="1228" y="47"/>
                    <a:pt x="1228" y="47"/>
                  </a:cubicBezTo>
                  <a:cubicBezTo>
                    <a:pt x="1228" y="31"/>
                    <a:pt x="1220" y="22"/>
                    <a:pt x="1203" y="22"/>
                  </a:cubicBezTo>
                  <a:cubicBezTo>
                    <a:pt x="1189" y="22"/>
                    <a:pt x="1181" y="30"/>
                    <a:pt x="1181" y="36"/>
                  </a:cubicBezTo>
                  <a:cubicBezTo>
                    <a:pt x="1181" y="41"/>
                    <a:pt x="1181" y="41"/>
                    <a:pt x="1181" y="41"/>
                  </a:cubicBezTo>
                  <a:cubicBezTo>
                    <a:pt x="1182" y="41"/>
                    <a:pt x="1182" y="41"/>
                    <a:pt x="1182" y="41"/>
                  </a:cubicBezTo>
                  <a:cubicBezTo>
                    <a:pt x="1186" y="36"/>
                    <a:pt x="1193" y="33"/>
                    <a:pt x="1202" y="33"/>
                  </a:cubicBezTo>
                  <a:cubicBezTo>
                    <a:pt x="1213" y="33"/>
                    <a:pt x="1217" y="36"/>
                    <a:pt x="1217" y="46"/>
                  </a:cubicBezTo>
                  <a:cubicBezTo>
                    <a:pt x="1217" y="49"/>
                    <a:pt x="1217" y="49"/>
                    <a:pt x="1217" y="49"/>
                  </a:cubicBezTo>
                  <a:cubicBezTo>
                    <a:pt x="1209" y="49"/>
                    <a:pt x="1209" y="49"/>
                    <a:pt x="1209" y="49"/>
                  </a:cubicBezTo>
                  <a:cubicBezTo>
                    <a:pt x="1190" y="49"/>
                    <a:pt x="1179" y="56"/>
                    <a:pt x="1179" y="70"/>
                  </a:cubicBezTo>
                  <a:cubicBezTo>
                    <a:pt x="1179" y="81"/>
                    <a:pt x="1190" y="89"/>
                    <a:pt x="1203" y="89"/>
                  </a:cubicBezTo>
                  <a:cubicBezTo>
                    <a:pt x="1221" y="89"/>
                    <a:pt x="1228" y="80"/>
                    <a:pt x="1228" y="67"/>
                  </a:cubicBezTo>
                  <a:moveTo>
                    <a:pt x="1161" y="37"/>
                  </a:moveTo>
                  <a:cubicBezTo>
                    <a:pt x="1162" y="35"/>
                    <a:pt x="1162" y="32"/>
                    <a:pt x="1162" y="29"/>
                  </a:cubicBezTo>
                  <a:cubicBezTo>
                    <a:pt x="1162" y="26"/>
                    <a:pt x="1161" y="24"/>
                    <a:pt x="1158" y="24"/>
                  </a:cubicBezTo>
                  <a:cubicBezTo>
                    <a:pt x="1154" y="24"/>
                    <a:pt x="1154" y="24"/>
                    <a:pt x="1154" y="24"/>
                  </a:cubicBezTo>
                  <a:cubicBezTo>
                    <a:pt x="1152" y="36"/>
                    <a:pt x="1144" y="62"/>
                    <a:pt x="1135" y="77"/>
                  </a:cubicBezTo>
                  <a:cubicBezTo>
                    <a:pt x="1125" y="61"/>
                    <a:pt x="1120" y="45"/>
                    <a:pt x="1117" y="30"/>
                  </a:cubicBezTo>
                  <a:cubicBezTo>
                    <a:pt x="1116" y="27"/>
                    <a:pt x="1115" y="24"/>
                    <a:pt x="1110" y="24"/>
                  </a:cubicBezTo>
                  <a:cubicBezTo>
                    <a:pt x="1105" y="24"/>
                    <a:pt x="1105" y="24"/>
                    <a:pt x="1105" y="24"/>
                  </a:cubicBezTo>
                  <a:cubicBezTo>
                    <a:pt x="1108" y="45"/>
                    <a:pt x="1116" y="68"/>
                    <a:pt x="1129" y="86"/>
                  </a:cubicBezTo>
                  <a:cubicBezTo>
                    <a:pt x="1130" y="88"/>
                    <a:pt x="1132" y="89"/>
                    <a:pt x="1134" y="89"/>
                  </a:cubicBezTo>
                  <a:cubicBezTo>
                    <a:pt x="1137" y="89"/>
                    <a:pt x="1137" y="89"/>
                    <a:pt x="1137" y="89"/>
                  </a:cubicBezTo>
                  <a:cubicBezTo>
                    <a:pt x="1147" y="77"/>
                    <a:pt x="1157" y="52"/>
                    <a:pt x="1161" y="37"/>
                  </a:cubicBezTo>
                  <a:moveTo>
                    <a:pt x="1077" y="57"/>
                  </a:moveTo>
                  <a:cubicBezTo>
                    <a:pt x="1077" y="70"/>
                    <a:pt x="1071" y="79"/>
                    <a:pt x="1060" y="79"/>
                  </a:cubicBezTo>
                  <a:cubicBezTo>
                    <a:pt x="1048" y="79"/>
                    <a:pt x="1041" y="69"/>
                    <a:pt x="1041" y="55"/>
                  </a:cubicBezTo>
                  <a:cubicBezTo>
                    <a:pt x="1041" y="41"/>
                    <a:pt x="1048" y="33"/>
                    <a:pt x="1058" y="33"/>
                  </a:cubicBezTo>
                  <a:cubicBezTo>
                    <a:pt x="1070" y="33"/>
                    <a:pt x="1077" y="41"/>
                    <a:pt x="1077" y="57"/>
                  </a:cubicBezTo>
                  <a:moveTo>
                    <a:pt x="1088" y="54"/>
                  </a:moveTo>
                  <a:cubicBezTo>
                    <a:pt x="1088" y="35"/>
                    <a:pt x="1076" y="23"/>
                    <a:pt x="1059" y="23"/>
                  </a:cubicBezTo>
                  <a:cubicBezTo>
                    <a:pt x="1041" y="23"/>
                    <a:pt x="1030" y="36"/>
                    <a:pt x="1030" y="57"/>
                  </a:cubicBezTo>
                  <a:cubicBezTo>
                    <a:pt x="1030" y="76"/>
                    <a:pt x="1042" y="89"/>
                    <a:pt x="1059" y="89"/>
                  </a:cubicBezTo>
                  <a:cubicBezTo>
                    <a:pt x="1077" y="89"/>
                    <a:pt x="1088" y="76"/>
                    <a:pt x="1088" y="54"/>
                  </a:cubicBezTo>
                  <a:moveTo>
                    <a:pt x="1008" y="88"/>
                  </a:moveTo>
                  <a:cubicBezTo>
                    <a:pt x="1008" y="51"/>
                    <a:pt x="1008" y="51"/>
                    <a:pt x="1008" y="51"/>
                  </a:cubicBezTo>
                  <a:cubicBezTo>
                    <a:pt x="1008" y="32"/>
                    <a:pt x="998" y="22"/>
                    <a:pt x="982" y="22"/>
                  </a:cubicBezTo>
                  <a:cubicBezTo>
                    <a:pt x="965" y="22"/>
                    <a:pt x="955" y="33"/>
                    <a:pt x="955" y="51"/>
                  </a:cubicBezTo>
                  <a:cubicBezTo>
                    <a:pt x="955" y="80"/>
                    <a:pt x="955" y="80"/>
                    <a:pt x="955" y="80"/>
                  </a:cubicBezTo>
                  <a:cubicBezTo>
                    <a:pt x="955" y="85"/>
                    <a:pt x="957" y="88"/>
                    <a:pt x="961" y="88"/>
                  </a:cubicBezTo>
                  <a:cubicBezTo>
                    <a:pt x="965" y="88"/>
                    <a:pt x="965" y="88"/>
                    <a:pt x="965" y="88"/>
                  </a:cubicBezTo>
                  <a:cubicBezTo>
                    <a:pt x="965" y="51"/>
                    <a:pt x="965" y="51"/>
                    <a:pt x="965" y="51"/>
                  </a:cubicBezTo>
                  <a:cubicBezTo>
                    <a:pt x="965" y="38"/>
                    <a:pt x="971" y="33"/>
                    <a:pt x="980" y="33"/>
                  </a:cubicBezTo>
                  <a:cubicBezTo>
                    <a:pt x="992" y="33"/>
                    <a:pt x="997" y="38"/>
                    <a:pt x="997" y="51"/>
                  </a:cubicBezTo>
                  <a:cubicBezTo>
                    <a:pt x="997" y="81"/>
                    <a:pt x="997" y="81"/>
                    <a:pt x="997" y="81"/>
                  </a:cubicBezTo>
                  <a:cubicBezTo>
                    <a:pt x="997" y="85"/>
                    <a:pt x="999" y="88"/>
                    <a:pt x="1004" y="88"/>
                  </a:cubicBezTo>
                  <a:lnTo>
                    <a:pt x="1008" y="88"/>
                  </a:lnTo>
                  <a:close/>
                  <a:moveTo>
                    <a:pt x="931" y="88"/>
                  </a:moveTo>
                  <a:cubicBezTo>
                    <a:pt x="931" y="51"/>
                    <a:pt x="931" y="51"/>
                    <a:pt x="931" y="51"/>
                  </a:cubicBezTo>
                  <a:cubicBezTo>
                    <a:pt x="931" y="32"/>
                    <a:pt x="921" y="22"/>
                    <a:pt x="905" y="22"/>
                  </a:cubicBezTo>
                  <a:cubicBezTo>
                    <a:pt x="888" y="22"/>
                    <a:pt x="878" y="33"/>
                    <a:pt x="878" y="51"/>
                  </a:cubicBezTo>
                  <a:cubicBezTo>
                    <a:pt x="878" y="80"/>
                    <a:pt x="878" y="80"/>
                    <a:pt x="878" y="80"/>
                  </a:cubicBezTo>
                  <a:cubicBezTo>
                    <a:pt x="878" y="85"/>
                    <a:pt x="880" y="88"/>
                    <a:pt x="884" y="88"/>
                  </a:cubicBezTo>
                  <a:cubicBezTo>
                    <a:pt x="888" y="88"/>
                    <a:pt x="888" y="88"/>
                    <a:pt x="888" y="88"/>
                  </a:cubicBezTo>
                  <a:cubicBezTo>
                    <a:pt x="888" y="51"/>
                    <a:pt x="888" y="51"/>
                    <a:pt x="888" y="51"/>
                  </a:cubicBezTo>
                  <a:cubicBezTo>
                    <a:pt x="888" y="38"/>
                    <a:pt x="894" y="33"/>
                    <a:pt x="904" y="33"/>
                  </a:cubicBezTo>
                  <a:cubicBezTo>
                    <a:pt x="915" y="33"/>
                    <a:pt x="920" y="38"/>
                    <a:pt x="920" y="51"/>
                  </a:cubicBezTo>
                  <a:cubicBezTo>
                    <a:pt x="920" y="81"/>
                    <a:pt x="920" y="81"/>
                    <a:pt x="920" y="81"/>
                  </a:cubicBezTo>
                  <a:cubicBezTo>
                    <a:pt x="920" y="85"/>
                    <a:pt x="922" y="88"/>
                    <a:pt x="927" y="88"/>
                  </a:cubicBezTo>
                  <a:lnTo>
                    <a:pt x="931" y="88"/>
                  </a:lnTo>
                  <a:close/>
                  <a:moveTo>
                    <a:pt x="860" y="82"/>
                  </a:moveTo>
                  <a:cubicBezTo>
                    <a:pt x="860" y="78"/>
                    <a:pt x="860" y="78"/>
                    <a:pt x="860" y="78"/>
                  </a:cubicBezTo>
                  <a:cubicBezTo>
                    <a:pt x="856" y="78"/>
                    <a:pt x="856" y="78"/>
                    <a:pt x="856" y="78"/>
                  </a:cubicBezTo>
                  <a:cubicBezTo>
                    <a:pt x="850" y="78"/>
                    <a:pt x="846" y="76"/>
                    <a:pt x="846" y="68"/>
                  </a:cubicBezTo>
                  <a:cubicBezTo>
                    <a:pt x="846" y="32"/>
                    <a:pt x="846" y="32"/>
                    <a:pt x="846" y="32"/>
                  </a:cubicBezTo>
                  <a:cubicBezTo>
                    <a:pt x="846" y="27"/>
                    <a:pt x="842" y="24"/>
                    <a:pt x="838" y="24"/>
                  </a:cubicBezTo>
                  <a:cubicBezTo>
                    <a:pt x="835" y="24"/>
                    <a:pt x="835" y="24"/>
                    <a:pt x="835" y="24"/>
                  </a:cubicBezTo>
                  <a:cubicBezTo>
                    <a:pt x="835" y="69"/>
                    <a:pt x="835" y="69"/>
                    <a:pt x="835" y="69"/>
                  </a:cubicBezTo>
                  <a:cubicBezTo>
                    <a:pt x="835" y="82"/>
                    <a:pt x="841" y="88"/>
                    <a:pt x="854" y="88"/>
                  </a:cubicBezTo>
                  <a:cubicBezTo>
                    <a:pt x="858" y="88"/>
                    <a:pt x="860" y="86"/>
                    <a:pt x="860" y="82"/>
                  </a:cubicBezTo>
                  <a:moveTo>
                    <a:pt x="848" y="7"/>
                  </a:moveTo>
                  <a:cubicBezTo>
                    <a:pt x="848" y="3"/>
                    <a:pt x="845" y="0"/>
                    <a:pt x="841" y="0"/>
                  </a:cubicBezTo>
                  <a:cubicBezTo>
                    <a:pt x="837" y="0"/>
                    <a:pt x="833" y="3"/>
                    <a:pt x="833" y="7"/>
                  </a:cubicBezTo>
                  <a:cubicBezTo>
                    <a:pt x="833" y="11"/>
                    <a:pt x="837" y="15"/>
                    <a:pt x="841" y="15"/>
                  </a:cubicBezTo>
                  <a:cubicBezTo>
                    <a:pt x="845" y="15"/>
                    <a:pt x="848" y="11"/>
                    <a:pt x="848" y="7"/>
                  </a:cubicBezTo>
                  <a:moveTo>
                    <a:pt x="766" y="57"/>
                  </a:moveTo>
                  <a:cubicBezTo>
                    <a:pt x="766" y="70"/>
                    <a:pt x="760" y="79"/>
                    <a:pt x="749" y="79"/>
                  </a:cubicBezTo>
                  <a:cubicBezTo>
                    <a:pt x="737" y="79"/>
                    <a:pt x="729" y="69"/>
                    <a:pt x="729" y="55"/>
                  </a:cubicBezTo>
                  <a:cubicBezTo>
                    <a:pt x="729" y="41"/>
                    <a:pt x="736" y="33"/>
                    <a:pt x="746" y="33"/>
                  </a:cubicBezTo>
                  <a:cubicBezTo>
                    <a:pt x="759" y="33"/>
                    <a:pt x="766" y="41"/>
                    <a:pt x="766" y="57"/>
                  </a:cubicBezTo>
                  <a:moveTo>
                    <a:pt x="777" y="54"/>
                  </a:moveTo>
                  <a:cubicBezTo>
                    <a:pt x="777" y="35"/>
                    <a:pt x="765" y="23"/>
                    <a:pt x="748" y="23"/>
                  </a:cubicBezTo>
                  <a:cubicBezTo>
                    <a:pt x="730" y="23"/>
                    <a:pt x="718" y="36"/>
                    <a:pt x="718" y="57"/>
                  </a:cubicBezTo>
                  <a:cubicBezTo>
                    <a:pt x="718" y="76"/>
                    <a:pt x="731" y="89"/>
                    <a:pt x="748" y="89"/>
                  </a:cubicBezTo>
                  <a:cubicBezTo>
                    <a:pt x="765" y="89"/>
                    <a:pt x="777" y="76"/>
                    <a:pt x="777" y="54"/>
                  </a:cubicBezTo>
                  <a:moveTo>
                    <a:pt x="680" y="11"/>
                  </a:moveTo>
                  <a:cubicBezTo>
                    <a:pt x="679" y="11"/>
                    <a:pt x="679" y="11"/>
                    <a:pt x="679" y="11"/>
                  </a:cubicBezTo>
                  <a:cubicBezTo>
                    <a:pt x="677" y="11"/>
                    <a:pt x="674" y="13"/>
                    <a:pt x="672" y="15"/>
                  </a:cubicBezTo>
                  <a:cubicBezTo>
                    <a:pt x="670" y="18"/>
                    <a:pt x="669" y="21"/>
                    <a:pt x="669" y="25"/>
                  </a:cubicBezTo>
                  <a:cubicBezTo>
                    <a:pt x="669" y="67"/>
                    <a:pt x="669" y="67"/>
                    <a:pt x="669" y="67"/>
                  </a:cubicBezTo>
                  <a:cubicBezTo>
                    <a:pt x="669" y="82"/>
                    <a:pt x="676" y="89"/>
                    <a:pt x="690" y="89"/>
                  </a:cubicBezTo>
                  <a:cubicBezTo>
                    <a:pt x="697" y="89"/>
                    <a:pt x="701" y="86"/>
                    <a:pt x="701" y="81"/>
                  </a:cubicBezTo>
                  <a:cubicBezTo>
                    <a:pt x="701" y="77"/>
                    <a:pt x="701" y="77"/>
                    <a:pt x="701" y="77"/>
                  </a:cubicBezTo>
                  <a:cubicBezTo>
                    <a:pt x="701" y="77"/>
                    <a:pt x="701" y="77"/>
                    <a:pt x="701" y="77"/>
                  </a:cubicBezTo>
                  <a:cubicBezTo>
                    <a:pt x="699" y="78"/>
                    <a:pt x="695" y="79"/>
                    <a:pt x="691" y="79"/>
                  </a:cubicBezTo>
                  <a:cubicBezTo>
                    <a:pt x="684" y="79"/>
                    <a:pt x="680" y="75"/>
                    <a:pt x="680" y="66"/>
                  </a:cubicBezTo>
                  <a:cubicBezTo>
                    <a:pt x="680" y="34"/>
                    <a:pt x="680" y="34"/>
                    <a:pt x="680" y="34"/>
                  </a:cubicBezTo>
                  <a:cubicBezTo>
                    <a:pt x="694" y="34"/>
                    <a:pt x="694" y="34"/>
                    <a:pt x="694" y="34"/>
                  </a:cubicBezTo>
                  <a:cubicBezTo>
                    <a:pt x="700" y="34"/>
                    <a:pt x="702" y="31"/>
                    <a:pt x="702" y="27"/>
                  </a:cubicBezTo>
                  <a:cubicBezTo>
                    <a:pt x="702" y="24"/>
                    <a:pt x="702" y="24"/>
                    <a:pt x="702" y="24"/>
                  </a:cubicBezTo>
                  <a:cubicBezTo>
                    <a:pt x="680" y="24"/>
                    <a:pt x="680" y="24"/>
                    <a:pt x="680" y="24"/>
                  </a:cubicBezTo>
                  <a:lnTo>
                    <a:pt x="680" y="11"/>
                  </a:lnTo>
                  <a:close/>
                  <a:moveTo>
                    <a:pt x="600" y="57"/>
                  </a:moveTo>
                  <a:cubicBezTo>
                    <a:pt x="600" y="73"/>
                    <a:pt x="594" y="79"/>
                    <a:pt x="583" y="79"/>
                  </a:cubicBezTo>
                  <a:cubicBezTo>
                    <a:pt x="571" y="79"/>
                    <a:pt x="563" y="68"/>
                    <a:pt x="563" y="56"/>
                  </a:cubicBezTo>
                  <a:cubicBezTo>
                    <a:pt x="563" y="41"/>
                    <a:pt x="570" y="33"/>
                    <a:pt x="581" y="33"/>
                  </a:cubicBezTo>
                  <a:cubicBezTo>
                    <a:pt x="596" y="33"/>
                    <a:pt x="600" y="45"/>
                    <a:pt x="600" y="57"/>
                  </a:cubicBezTo>
                  <a:moveTo>
                    <a:pt x="611" y="54"/>
                  </a:moveTo>
                  <a:cubicBezTo>
                    <a:pt x="611" y="10"/>
                    <a:pt x="611" y="10"/>
                    <a:pt x="611" y="10"/>
                  </a:cubicBezTo>
                  <a:cubicBezTo>
                    <a:pt x="611" y="4"/>
                    <a:pt x="608" y="2"/>
                    <a:pt x="603" y="2"/>
                  </a:cubicBezTo>
                  <a:cubicBezTo>
                    <a:pt x="600" y="2"/>
                    <a:pt x="600" y="2"/>
                    <a:pt x="600" y="2"/>
                  </a:cubicBezTo>
                  <a:cubicBezTo>
                    <a:pt x="600" y="35"/>
                    <a:pt x="600" y="35"/>
                    <a:pt x="600" y="35"/>
                  </a:cubicBezTo>
                  <a:cubicBezTo>
                    <a:pt x="595" y="26"/>
                    <a:pt x="588" y="22"/>
                    <a:pt x="580" y="22"/>
                  </a:cubicBezTo>
                  <a:cubicBezTo>
                    <a:pt x="563" y="22"/>
                    <a:pt x="552" y="35"/>
                    <a:pt x="552" y="57"/>
                  </a:cubicBezTo>
                  <a:cubicBezTo>
                    <a:pt x="552" y="74"/>
                    <a:pt x="566" y="89"/>
                    <a:pt x="582" y="89"/>
                  </a:cubicBezTo>
                  <a:cubicBezTo>
                    <a:pt x="602" y="89"/>
                    <a:pt x="611" y="78"/>
                    <a:pt x="611" y="54"/>
                  </a:cubicBezTo>
                  <a:moveTo>
                    <a:pt x="521" y="45"/>
                  </a:moveTo>
                  <a:cubicBezTo>
                    <a:pt x="521" y="50"/>
                    <a:pt x="519" y="52"/>
                    <a:pt x="503" y="52"/>
                  </a:cubicBezTo>
                  <a:cubicBezTo>
                    <a:pt x="489" y="52"/>
                    <a:pt x="489" y="52"/>
                    <a:pt x="489" y="52"/>
                  </a:cubicBezTo>
                  <a:cubicBezTo>
                    <a:pt x="489" y="49"/>
                    <a:pt x="489" y="49"/>
                    <a:pt x="489" y="49"/>
                  </a:cubicBezTo>
                  <a:cubicBezTo>
                    <a:pt x="489" y="41"/>
                    <a:pt x="496" y="32"/>
                    <a:pt x="507" y="32"/>
                  </a:cubicBezTo>
                  <a:cubicBezTo>
                    <a:pt x="517" y="32"/>
                    <a:pt x="521" y="38"/>
                    <a:pt x="521" y="45"/>
                  </a:cubicBezTo>
                  <a:moveTo>
                    <a:pt x="532" y="45"/>
                  </a:moveTo>
                  <a:cubicBezTo>
                    <a:pt x="532" y="32"/>
                    <a:pt x="520" y="22"/>
                    <a:pt x="508" y="22"/>
                  </a:cubicBezTo>
                  <a:cubicBezTo>
                    <a:pt x="491" y="22"/>
                    <a:pt x="478" y="36"/>
                    <a:pt x="478" y="57"/>
                  </a:cubicBezTo>
                  <a:cubicBezTo>
                    <a:pt x="478" y="75"/>
                    <a:pt x="490" y="89"/>
                    <a:pt x="508" y="89"/>
                  </a:cubicBezTo>
                  <a:cubicBezTo>
                    <a:pt x="522" y="89"/>
                    <a:pt x="529" y="84"/>
                    <a:pt x="529" y="77"/>
                  </a:cubicBezTo>
                  <a:cubicBezTo>
                    <a:pt x="529" y="72"/>
                    <a:pt x="529" y="72"/>
                    <a:pt x="529" y="72"/>
                  </a:cubicBezTo>
                  <a:cubicBezTo>
                    <a:pt x="529" y="72"/>
                    <a:pt x="529" y="72"/>
                    <a:pt x="529" y="72"/>
                  </a:cubicBezTo>
                  <a:cubicBezTo>
                    <a:pt x="525" y="76"/>
                    <a:pt x="519" y="79"/>
                    <a:pt x="509" y="79"/>
                  </a:cubicBezTo>
                  <a:cubicBezTo>
                    <a:pt x="498" y="79"/>
                    <a:pt x="490" y="71"/>
                    <a:pt x="489" y="61"/>
                  </a:cubicBezTo>
                  <a:cubicBezTo>
                    <a:pt x="505" y="61"/>
                    <a:pt x="505" y="61"/>
                    <a:pt x="505" y="61"/>
                  </a:cubicBezTo>
                  <a:cubicBezTo>
                    <a:pt x="527" y="61"/>
                    <a:pt x="532" y="56"/>
                    <a:pt x="532" y="45"/>
                  </a:cubicBezTo>
                  <a:moveTo>
                    <a:pt x="440" y="11"/>
                  </a:moveTo>
                  <a:cubicBezTo>
                    <a:pt x="438" y="11"/>
                    <a:pt x="438" y="11"/>
                    <a:pt x="438" y="11"/>
                  </a:cubicBezTo>
                  <a:cubicBezTo>
                    <a:pt x="437" y="11"/>
                    <a:pt x="433" y="13"/>
                    <a:pt x="432" y="15"/>
                  </a:cubicBezTo>
                  <a:cubicBezTo>
                    <a:pt x="430" y="18"/>
                    <a:pt x="429" y="21"/>
                    <a:pt x="429" y="25"/>
                  </a:cubicBezTo>
                  <a:cubicBezTo>
                    <a:pt x="429" y="67"/>
                    <a:pt x="429" y="67"/>
                    <a:pt x="429" y="67"/>
                  </a:cubicBezTo>
                  <a:cubicBezTo>
                    <a:pt x="429" y="82"/>
                    <a:pt x="435" y="89"/>
                    <a:pt x="449" y="89"/>
                  </a:cubicBezTo>
                  <a:cubicBezTo>
                    <a:pt x="457" y="89"/>
                    <a:pt x="461" y="86"/>
                    <a:pt x="461" y="81"/>
                  </a:cubicBezTo>
                  <a:cubicBezTo>
                    <a:pt x="461" y="77"/>
                    <a:pt x="461" y="77"/>
                    <a:pt x="461" y="77"/>
                  </a:cubicBezTo>
                  <a:cubicBezTo>
                    <a:pt x="460" y="77"/>
                    <a:pt x="460" y="77"/>
                    <a:pt x="460" y="77"/>
                  </a:cubicBezTo>
                  <a:cubicBezTo>
                    <a:pt x="458" y="78"/>
                    <a:pt x="454" y="79"/>
                    <a:pt x="450" y="79"/>
                  </a:cubicBezTo>
                  <a:cubicBezTo>
                    <a:pt x="443" y="79"/>
                    <a:pt x="440" y="75"/>
                    <a:pt x="440" y="66"/>
                  </a:cubicBezTo>
                  <a:cubicBezTo>
                    <a:pt x="440" y="34"/>
                    <a:pt x="440" y="34"/>
                    <a:pt x="440" y="34"/>
                  </a:cubicBezTo>
                  <a:cubicBezTo>
                    <a:pt x="453" y="34"/>
                    <a:pt x="453" y="34"/>
                    <a:pt x="453" y="34"/>
                  </a:cubicBezTo>
                  <a:cubicBezTo>
                    <a:pt x="459" y="34"/>
                    <a:pt x="462" y="31"/>
                    <a:pt x="462" y="27"/>
                  </a:cubicBezTo>
                  <a:cubicBezTo>
                    <a:pt x="462" y="24"/>
                    <a:pt x="462" y="24"/>
                    <a:pt x="462" y="24"/>
                  </a:cubicBezTo>
                  <a:cubicBezTo>
                    <a:pt x="440" y="24"/>
                    <a:pt x="440" y="24"/>
                    <a:pt x="440" y="24"/>
                  </a:cubicBezTo>
                  <a:lnTo>
                    <a:pt x="440" y="11"/>
                  </a:lnTo>
                  <a:close/>
                  <a:moveTo>
                    <a:pt x="393" y="66"/>
                  </a:moveTo>
                  <a:cubicBezTo>
                    <a:pt x="393" y="75"/>
                    <a:pt x="389" y="79"/>
                    <a:pt x="380" y="79"/>
                  </a:cubicBezTo>
                  <a:cubicBezTo>
                    <a:pt x="371" y="79"/>
                    <a:pt x="366" y="74"/>
                    <a:pt x="366" y="69"/>
                  </a:cubicBezTo>
                  <a:cubicBezTo>
                    <a:pt x="366" y="62"/>
                    <a:pt x="372" y="58"/>
                    <a:pt x="385" y="58"/>
                  </a:cubicBezTo>
                  <a:cubicBezTo>
                    <a:pt x="393" y="58"/>
                    <a:pt x="393" y="58"/>
                    <a:pt x="393" y="58"/>
                  </a:cubicBezTo>
                  <a:lnTo>
                    <a:pt x="393" y="66"/>
                  </a:lnTo>
                  <a:close/>
                  <a:moveTo>
                    <a:pt x="404" y="67"/>
                  </a:moveTo>
                  <a:cubicBezTo>
                    <a:pt x="404" y="47"/>
                    <a:pt x="404" y="47"/>
                    <a:pt x="404" y="47"/>
                  </a:cubicBezTo>
                  <a:cubicBezTo>
                    <a:pt x="404" y="31"/>
                    <a:pt x="395" y="22"/>
                    <a:pt x="379" y="22"/>
                  </a:cubicBezTo>
                  <a:cubicBezTo>
                    <a:pt x="365" y="22"/>
                    <a:pt x="357" y="30"/>
                    <a:pt x="357" y="36"/>
                  </a:cubicBezTo>
                  <a:cubicBezTo>
                    <a:pt x="357" y="41"/>
                    <a:pt x="357" y="41"/>
                    <a:pt x="357" y="41"/>
                  </a:cubicBezTo>
                  <a:cubicBezTo>
                    <a:pt x="358" y="41"/>
                    <a:pt x="358" y="41"/>
                    <a:pt x="358" y="41"/>
                  </a:cubicBezTo>
                  <a:cubicBezTo>
                    <a:pt x="361" y="36"/>
                    <a:pt x="369" y="33"/>
                    <a:pt x="378" y="33"/>
                  </a:cubicBezTo>
                  <a:cubicBezTo>
                    <a:pt x="389" y="33"/>
                    <a:pt x="393" y="36"/>
                    <a:pt x="393" y="46"/>
                  </a:cubicBezTo>
                  <a:cubicBezTo>
                    <a:pt x="393" y="49"/>
                    <a:pt x="393" y="49"/>
                    <a:pt x="393" y="49"/>
                  </a:cubicBezTo>
                  <a:cubicBezTo>
                    <a:pt x="385" y="49"/>
                    <a:pt x="385" y="49"/>
                    <a:pt x="385" y="49"/>
                  </a:cubicBezTo>
                  <a:cubicBezTo>
                    <a:pt x="365" y="49"/>
                    <a:pt x="355" y="56"/>
                    <a:pt x="355" y="70"/>
                  </a:cubicBezTo>
                  <a:cubicBezTo>
                    <a:pt x="355" y="81"/>
                    <a:pt x="366" y="89"/>
                    <a:pt x="379" y="89"/>
                  </a:cubicBezTo>
                  <a:cubicBezTo>
                    <a:pt x="397" y="89"/>
                    <a:pt x="404" y="80"/>
                    <a:pt x="404" y="67"/>
                  </a:cubicBezTo>
                  <a:moveTo>
                    <a:pt x="334" y="41"/>
                  </a:moveTo>
                  <a:cubicBezTo>
                    <a:pt x="334" y="36"/>
                    <a:pt x="334" y="36"/>
                    <a:pt x="334" y="36"/>
                  </a:cubicBezTo>
                  <a:cubicBezTo>
                    <a:pt x="334" y="27"/>
                    <a:pt x="326" y="22"/>
                    <a:pt x="317" y="22"/>
                  </a:cubicBezTo>
                  <a:cubicBezTo>
                    <a:pt x="298" y="22"/>
                    <a:pt x="285" y="38"/>
                    <a:pt x="285" y="56"/>
                  </a:cubicBezTo>
                  <a:cubicBezTo>
                    <a:pt x="285" y="77"/>
                    <a:pt x="302" y="89"/>
                    <a:pt x="316" y="89"/>
                  </a:cubicBezTo>
                  <a:cubicBezTo>
                    <a:pt x="330" y="89"/>
                    <a:pt x="334" y="82"/>
                    <a:pt x="334" y="78"/>
                  </a:cubicBezTo>
                  <a:cubicBezTo>
                    <a:pt x="334" y="73"/>
                    <a:pt x="334" y="73"/>
                    <a:pt x="334" y="73"/>
                  </a:cubicBezTo>
                  <a:cubicBezTo>
                    <a:pt x="334" y="73"/>
                    <a:pt x="334" y="73"/>
                    <a:pt x="334" y="73"/>
                  </a:cubicBezTo>
                  <a:cubicBezTo>
                    <a:pt x="330" y="77"/>
                    <a:pt x="325" y="79"/>
                    <a:pt x="318" y="79"/>
                  </a:cubicBezTo>
                  <a:cubicBezTo>
                    <a:pt x="308" y="79"/>
                    <a:pt x="296" y="72"/>
                    <a:pt x="296" y="55"/>
                  </a:cubicBezTo>
                  <a:cubicBezTo>
                    <a:pt x="296" y="42"/>
                    <a:pt x="305" y="33"/>
                    <a:pt x="317" y="33"/>
                  </a:cubicBezTo>
                  <a:cubicBezTo>
                    <a:pt x="324" y="33"/>
                    <a:pt x="331" y="36"/>
                    <a:pt x="334" y="41"/>
                  </a:cubicBezTo>
                  <a:close/>
                  <a:moveTo>
                    <a:pt x="270" y="82"/>
                  </a:moveTo>
                  <a:cubicBezTo>
                    <a:pt x="270" y="78"/>
                    <a:pt x="270" y="78"/>
                    <a:pt x="270" y="78"/>
                  </a:cubicBezTo>
                  <a:cubicBezTo>
                    <a:pt x="265" y="78"/>
                    <a:pt x="265" y="78"/>
                    <a:pt x="265" y="78"/>
                  </a:cubicBezTo>
                  <a:cubicBezTo>
                    <a:pt x="259" y="78"/>
                    <a:pt x="255" y="76"/>
                    <a:pt x="255" y="68"/>
                  </a:cubicBezTo>
                  <a:cubicBezTo>
                    <a:pt x="255" y="32"/>
                    <a:pt x="255" y="32"/>
                    <a:pt x="255" y="32"/>
                  </a:cubicBezTo>
                  <a:cubicBezTo>
                    <a:pt x="255" y="27"/>
                    <a:pt x="251" y="24"/>
                    <a:pt x="247" y="24"/>
                  </a:cubicBezTo>
                  <a:cubicBezTo>
                    <a:pt x="244" y="24"/>
                    <a:pt x="244" y="24"/>
                    <a:pt x="244" y="24"/>
                  </a:cubicBezTo>
                  <a:cubicBezTo>
                    <a:pt x="244" y="69"/>
                    <a:pt x="244" y="69"/>
                    <a:pt x="244" y="69"/>
                  </a:cubicBezTo>
                  <a:cubicBezTo>
                    <a:pt x="244" y="82"/>
                    <a:pt x="251" y="88"/>
                    <a:pt x="263" y="88"/>
                  </a:cubicBezTo>
                  <a:cubicBezTo>
                    <a:pt x="267" y="88"/>
                    <a:pt x="270" y="86"/>
                    <a:pt x="270" y="82"/>
                  </a:cubicBezTo>
                  <a:moveTo>
                    <a:pt x="257" y="7"/>
                  </a:moveTo>
                  <a:cubicBezTo>
                    <a:pt x="257" y="3"/>
                    <a:pt x="254" y="0"/>
                    <a:pt x="250" y="0"/>
                  </a:cubicBezTo>
                  <a:cubicBezTo>
                    <a:pt x="246" y="0"/>
                    <a:pt x="242" y="3"/>
                    <a:pt x="242" y="7"/>
                  </a:cubicBezTo>
                  <a:cubicBezTo>
                    <a:pt x="242" y="11"/>
                    <a:pt x="246" y="15"/>
                    <a:pt x="250" y="15"/>
                  </a:cubicBezTo>
                  <a:cubicBezTo>
                    <a:pt x="254" y="15"/>
                    <a:pt x="257" y="11"/>
                    <a:pt x="257" y="7"/>
                  </a:cubicBezTo>
                  <a:moveTo>
                    <a:pt x="207" y="57"/>
                  </a:moveTo>
                  <a:cubicBezTo>
                    <a:pt x="207" y="73"/>
                    <a:pt x="201" y="79"/>
                    <a:pt x="190" y="79"/>
                  </a:cubicBezTo>
                  <a:cubicBezTo>
                    <a:pt x="178" y="79"/>
                    <a:pt x="170" y="68"/>
                    <a:pt x="170" y="56"/>
                  </a:cubicBezTo>
                  <a:cubicBezTo>
                    <a:pt x="170" y="41"/>
                    <a:pt x="177" y="33"/>
                    <a:pt x="188" y="33"/>
                  </a:cubicBezTo>
                  <a:cubicBezTo>
                    <a:pt x="203" y="33"/>
                    <a:pt x="207" y="45"/>
                    <a:pt x="207" y="57"/>
                  </a:cubicBezTo>
                  <a:moveTo>
                    <a:pt x="218" y="54"/>
                  </a:moveTo>
                  <a:cubicBezTo>
                    <a:pt x="218" y="10"/>
                    <a:pt x="218" y="10"/>
                    <a:pt x="218" y="10"/>
                  </a:cubicBezTo>
                  <a:cubicBezTo>
                    <a:pt x="218" y="4"/>
                    <a:pt x="215" y="2"/>
                    <a:pt x="210" y="2"/>
                  </a:cubicBezTo>
                  <a:cubicBezTo>
                    <a:pt x="207" y="2"/>
                    <a:pt x="207" y="2"/>
                    <a:pt x="207" y="2"/>
                  </a:cubicBezTo>
                  <a:cubicBezTo>
                    <a:pt x="207" y="35"/>
                    <a:pt x="207" y="35"/>
                    <a:pt x="207" y="35"/>
                  </a:cubicBezTo>
                  <a:cubicBezTo>
                    <a:pt x="202" y="26"/>
                    <a:pt x="195" y="22"/>
                    <a:pt x="187" y="22"/>
                  </a:cubicBezTo>
                  <a:cubicBezTo>
                    <a:pt x="170" y="22"/>
                    <a:pt x="159" y="35"/>
                    <a:pt x="159" y="57"/>
                  </a:cubicBezTo>
                  <a:cubicBezTo>
                    <a:pt x="159" y="74"/>
                    <a:pt x="173" y="89"/>
                    <a:pt x="189" y="89"/>
                  </a:cubicBezTo>
                  <a:cubicBezTo>
                    <a:pt x="209" y="89"/>
                    <a:pt x="218" y="78"/>
                    <a:pt x="218" y="54"/>
                  </a:cubicBezTo>
                  <a:moveTo>
                    <a:pt x="129" y="45"/>
                  </a:moveTo>
                  <a:cubicBezTo>
                    <a:pt x="129" y="50"/>
                    <a:pt x="126" y="52"/>
                    <a:pt x="110" y="52"/>
                  </a:cubicBezTo>
                  <a:cubicBezTo>
                    <a:pt x="96" y="52"/>
                    <a:pt x="96" y="52"/>
                    <a:pt x="96" y="52"/>
                  </a:cubicBezTo>
                  <a:cubicBezTo>
                    <a:pt x="96" y="49"/>
                    <a:pt x="96" y="49"/>
                    <a:pt x="96" y="49"/>
                  </a:cubicBezTo>
                  <a:cubicBezTo>
                    <a:pt x="96" y="41"/>
                    <a:pt x="103" y="32"/>
                    <a:pt x="114" y="32"/>
                  </a:cubicBezTo>
                  <a:cubicBezTo>
                    <a:pt x="124" y="32"/>
                    <a:pt x="129" y="38"/>
                    <a:pt x="129" y="45"/>
                  </a:cubicBezTo>
                  <a:moveTo>
                    <a:pt x="139" y="45"/>
                  </a:moveTo>
                  <a:cubicBezTo>
                    <a:pt x="139" y="32"/>
                    <a:pt x="127" y="22"/>
                    <a:pt x="115" y="22"/>
                  </a:cubicBezTo>
                  <a:cubicBezTo>
                    <a:pt x="98" y="22"/>
                    <a:pt x="85" y="36"/>
                    <a:pt x="85" y="57"/>
                  </a:cubicBezTo>
                  <a:cubicBezTo>
                    <a:pt x="85" y="75"/>
                    <a:pt x="97" y="89"/>
                    <a:pt x="115" y="89"/>
                  </a:cubicBezTo>
                  <a:cubicBezTo>
                    <a:pt x="129" y="89"/>
                    <a:pt x="137" y="84"/>
                    <a:pt x="137" y="77"/>
                  </a:cubicBezTo>
                  <a:cubicBezTo>
                    <a:pt x="137" y="72"/>
                    <a:pt x="137" y="72"/>
                    <a:pt x="137" y="72"/>
                  </a:cubicBezTo>
                  <a:cubicBezTo>
                    <a:pt x="136" y="72"/>
                    <a:pt x="136" y="72"/>
                    <a:pt x="136" y="72"/>
                  </a:cubicBezTo>
                  <a:cubicBezTo>
                    <a:pt x="132" y="76"/>
                    <a:pt x="126" y="79"/>
                    <a:pt x="117" y="79"/>
                  </a:cubicBezTo>
                  <a:cubicBezTo>
                    <a:pt x="105" y="79"/>
                    <a:pt x="97" y="71"/>
                    <a:pt x="96" y="61"/>
                  </a:cubicBezTo>
                  <a:cubicBezTo>
                    <a:pt x="112" y="61"/>
                    <a:pt x="112" y="61"/>
                    <a:pt x="112" y="61"/>
                  </a:cubicBezTo>
                  <a:cubicBezTo>
                    <a:pt x="134" y="61"/>
                    <a:pt x="139" y="56"/>
                    <a:pt x="139" y="45"/>
                  </a:cubicBezTo>
                  <a:moveTo>
                    <a:pt x="54" y="48"/>
                  </a:moveTo>
                  <a:cubicBezTo>
                    <a:pt x="54" y="66"/>
                    <a:pt x="44" y="79"/>
                    <a:pt x="27" y="79"/>
                  </a:cubicBezTo>
                  <a:cubicBezTo>
                    <a:pt x="22" y="79"/>
                    <a:pt x="22" y="79"/>
                    <a:pt x="22" y="79"/>
                  </a:cubicBezTo>
                  <a:cubicBezTo>
                    <a:pt x="15" y="79"/>
                    <a:pt x="11" y="75"/>
                    <a:pt x="11" y="68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4" y="16"/>
                    <a:pt x="18" y="16"/>
                    <a:pt x="21" y="16"/>
                  </a:cubicBezTo>
                  <a:cubicBezTo>
                    <a:pt x="26" y="16"/>
                    <a:pt x="26" y="16"/>
                    <a:pt x="26" y="16"/>
                  </a:cubicBezTo>
                  <a:cubicBezTo>
                    <a:pt x="43" y="16"/>
                    <a:pt x="54" y="26"/>
                    <a:pt x="54" y="48"/>
                  </a:cubicBezTo>
                  <a:moveTo>
                    <a:pt x="65" y="46"/>
                  </a:moveTo>
                  <a:cubicBezTo>
                    <a:pt x="65" y="22"/>
                    <a:pt x="48" y="6"/>
                    <a:pt x="28" y="6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3" y="6"/>
                    <a:pt x="5" y="7"/>
                    <a:pt x="0" y="8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81"/>
                    <a:pt x="7" y="88"/>
                    <a:pt x="21" y="88"/>
                  </a:cubicBezTo>
                  <a:cubicBezTo>
                    <a:pt x="28" y="88"/>
                    <a:pt x="28" y="88"/>
                    <a:pt x="28" y="88"/>
                  </a:cubicBezTo>
                  <a:cubicBezTo>
                    <a:pt x="49" y="88"/>
                    <a:pt x="65" y="71"/>
                    <a:pt x="65" y="4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60"/>
              <a:endParaRPr lang="en-GB" dirty="0">
                <a:solidFill>
                  <a:prstClr val="black"/>
                </a:solidFill>
              </a:endParaRPr>
            </a:p>
          </p:txBody>
        </p:sp>
        <p:grpSp>
          <p:nvGrpSpPr>
            <p:cNvPr id="62" name="Group 4"/>
            <p:cNvGrpSpPr>
              <a:grpSpLocks noChangeAspect="1"/>
            </p:cNvGrpSpPr>
            <p:nvPr userDrawn="1"/>
          </p:nvGrpSpPr>
          <p:grpSpPr bwMode="auto">
            <a:xfrm>
              <a:off x="146050" y="128588"/>
              <a:ext cx="473075" cy="609600"/>
              <a:chOff x="92" y="81"/>
              <a:chExt cx="298" cy="384"/>
            </a:xfrm>
          </p:grpSpPr>
          <p:sp>
            <p:nvSpPr>
              <p:cNvPr id="63" name="AutoShape 3"/>
              <p:cNvSpPr>
                <a:spLocks noChangeAspect="1" noChangeArrowheads="1" noTextEdit="1"/>
              </p:cNvSpPr>
              <p:nvPr userDrawn="1"/>
            </p:nvSpPr>
            <p:spPr bwMode="auto">
              <a:xfrm>
                <a:off x="92" y="81"/>
                <a:ext cx="298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4" name="Freeform 5"/>
              <p:cNvSpPr>
                <a:spLocks/>
              </p:cNvSpPr>
              <p:nvPr userDrawn="1"/>
            </p:nvSpPr>
            <p:spPr bwMode="auto">
              <a:xfrm>
                <a:off x="273" y="78"/>
                <a:ext cx="82" cy="64"/>
              </a:xfrm>
              <a:custGeom>
                <a:avLst/>
                <a:gdLst>
                  <a:gd name="T0" fmla="*/ 4 w 51"/>
                  <a:gd name="T1" fmla="*/ 20 h 40"/>
                  <a:gd name="T2" fmla="*/ 11 w 51"/>
                  <a:gd name="T3" fmla="*/ 26 h 40"/>
                  <a:gd name="T4" fmla="*/ 12 w 51"/>
                  <a:gd name="T5" fmla="*/ 35 h 40"/>
                  <a:gd name="T6" fmla="*/ 14 w 51"/>
                  <a:gd name="T7" fmla="*/ 40 h 40"/>
                  <a:gd name="T8" fmla="*/ 15 w 51"/>
                  <a:gd name="T9" fmla="*/ 40 h 40"/>
                  <a:gd name="T10" fmla="*/ 23 w 51"/>
                  <a:gd name="T11" fmla="*/ 25 h 40"/>
                  <a:gd name="T12" fmla="*/ 46 w 51"/>
                  <a:gd name="T13" fmla="*/ 8 h 40"/>
                  <a:gd name="T14" fmla="*/ 50 w 51"/>
                  <a:gd name="T15" fmla="*/ 2 h 40"/>
                  <a:gd name="T16" fmla="*/ 42 w 51"/>
                  <a:gd name="T17" fmla="*/ 3 h 40"/>
                  <a:gd name="T18" fmla="*/ 16 w 51"/>
                  <a:gd name="T19" fmla="*/ 16 h 40"/>
                  <a:gd name="T20" fmla="*/ 1 w 51"/>
                  <a:gd name="T21" fmla="*/ 17 h 40"/>
                  <a:gd name="T22" fmla="*/ 1 w 51"/>
                  <a:gd name="T23" fmla="*/ 18 h 40"/>
                  <a:gd name="T24" fmla="*/ 3 w 51"/>
                  <a:gd name="T25" fmla="*/ 22 h 40"/>
                  <a:gd name="T26" fmla="*/ 4 w 51"/>
                  <a:gd name="T27" fmla="*/ 2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1" h="40">
                    <a:moveTo>
                      <a:pt x="4" y="20"/>
                    </a:moveTo>
                    <a:cubicBezTo>
                      <a:pt x="6" y="19"/>
                      <a:pt x="9" y="22"/>
                      <a:pt x="11" y="26"/>
                    </a:cubicBezTo>
                    <a:cubicBezTo>
                      <a:pt x="13" y="30"/>
                      <a:pt x="13" y="34"/>
                      <a:pt x="12" y="35"/>
                    </a:cubicBezTo>
                    <a:cubicBezTo>
                      <a:pt x="12" y="35"/>
                      <a:pt x="14" y="39"/>
                      <a:pt x="14" y="40"/>
                    </a:cubicBezTo>
                    <a:cubicBezTo>
                      <a:pt x="15" y="40"/>
                      <a:pt x="15" y="40"/>
                      <a:pt x="15" y="40"/>
                    </a:cubicBezTo>
                    <a:cubicBezTo>
                      <a:pt x="15" y="39"/>
                      <a:pt x="23" y="25"/>
                      <a:pt x="23" y="25"/>
                    </a:cubicBezTo>
                    <a:cubicBezTo>
                      <a:pt x="23" y="25"/>
                      <a:pt x="45" y="10"/>
                      <a:pt x="46" y="8"/>
                    </a:cubicBezTo>
                    <a:cubicBezTo>
                      <a:pt x="48" y="7"/>
                      <a:pt x="51" y="3"/>
                      <a:pt x="50" y="2"/>
                    </a:cubicBezTo>
                    <a:cubicBezTo>
                      <a:pt x="49" y="0"/>
                      <a:pt x="42" y="3"/>
                      <a:pt x="42" y="3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6" y="16"/>
                      <a:pt x="2" y="17"/>
                      <a:pt x="1" y="17"/>
                    </a:cubicBezTo>
                    <a:cubicBezTo>
                      <a:pt x="0" y="17"/>
                      <a:pt x="1" y="18"/>
                      <a:pt x="1" y="18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1"/>
                      <a:pt x="4" y="20"/>
                      <a:pt x="4" y="20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5" name="Freeform 6"/>
              <p:cNvSpPr>
                <a:spLocks/>
              </p:cNvSpPr>
              <p:nvPr userDrawn="1"/>
            </p:nvSpPr>
            <p:spPr bwMode="auto">
              <a:xfrm>
                <a:off x="275" y="116"/>
                <a:ext cx="11" cy="19"/>
              </a:xfrm>
              <a:custGeom>
                <a:avLst/>
                <a:gdLst>
                  <a:gd name="T0" fmla="*/ 5 w 7"/>
                  <a:gd name="T1" fmla="*/ 5 h 12"/>
                  <a:gd name="T2" fmla="*/ 1 w 7"/>
                  <a:gd name="T3" fmla="*/ 1 h 12"/>
                  <a:gd name="T4" fmla="*/ 1 w 7"/>
                  <a:gd name="T5" fmla="*/ 8 h 12"/>
                  <a:gd name="T6" fmla="*/ 5 w 7"/>
                  <a:gd name="T7" fmla="*/ 12 h 12"/>
                  <a:gd name="T8" fmla="*/ 5 w 7"/>
                  <a:gd name="T9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2">
                    <a:moveTo>
                      <a:pt x="5" y="5"/>
                    </a:moveTo>
                    <a:cubicBezTo>
                      <a:pt x="4" y="2"/>
                      <a:pt x="2" y="0"/>
                      <a:pt x="1" y="1"/>
                    </a:cubicBezTo>
                    <a:cubicBezTo>
                      <a:pt x="0" y="2"/>
                      <a:pt x="0" y="5"/>
                      <a:pt x="1" y="8"/>
                    </a:cubicBezTo>
                    <a:cubicBezTo>
                      <a:pt x="2" y="11"/>
                      <a:pt x="4" y="12"/>
                      <a:pt x="5" y="12"/>
                    </a:cubicBezTo>
                    <a:cubicBezTo>
                      <a:pt x="7" y="11"/>
                      <a:pt x="7" y="8"/>
                      <a:pt x="5" y="5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6" name="Freeform 7"/>
              <p:cNvSpPr>
                <a:spLocks/>
              </p:cNvSpPr>
              <p:nvPr userDrawn="1"/>
            </p:nvSpPr>
            <p:spPr bwMode="auto">
              <a:xfrm>
                <a:off x="122" y="391"/>
                <a:ext cx="101" cy="80"/>
              </a:xfrm>
              <a:custGeom>
                <a:avLst/>
                <a:gdLst>
                  <a:gd name="T0" fmla="*/ 63 w 63"/>
                  <a:gd name="T1" fmla="*/ 34 h 50"/>
                  <a:gd name="T2" fmla="*/ 34 w 63"/>
                  <a:gd name="T3" fmla="*/ 31 h 50"/>
                  <a:gd name="T4" fmla="*/ 34 w 63"/>
                  <a:gd name="T5" fmla="*/ 31 h 50"/>
                  <a:gd name="T6" fmla="*/ 47 w 63"/>
                  <a:gd name="T7" fmla="*/ 20 h 50"/>
                  <a:gd name="T8" fmla="*/ 47 w 63"/>
                  <a:gd name="T9" fmla="*/ 20 h 50"/>
                  <a:gd name="T10" fmla="*/ 56 w 63"/>
                  <a:gd name="T11" fmla="*/ 21 h 50"/>
                  <a:gd name="T12" fmla="*/ 57 w 63"/>
                  <a:gd name="T13" fmla="*/ 20 h 50"/>
                  <a:gd name="T14" fmla="*/ 59 w 63"/>
                  <a:gd name="T15" fmla="*/ 19 h 50"/>
                  <a:gd name="T16" fmla="*/ 59 w 63"/>
                  <a:gd name="T17" fmla="*/ 19 h 50"/>
                  <a:gd name="T18" fmla="*/ 50 w 63"/>
                  <a:gd name="T19" fmla="*/ 16 h 50"/>
                  <a:gd name="T20" fmla="*/ 50 w 63"/>
                  <a:gd name="T21" fmla="*/ 16 h 50"/>
                  <a:gd name="T22" fmla="*/ 50 w 63"/>
                  <a:gd name="T23" fmla="*/ 0 h 50"/>
                  <a:gd name="T24" fmla="*/ 49 w 63"/>
                  <a:gd name="T25" fmla="*/ 0 h 50"/>
                  <a:gd name="T26" fmla="*/ 47 w 63"/>
                  <a:gd name="T27" fmla="*/ 1 h 50"/>
                  <a:gd name="T28" fmla="*/ 47 w 63"/>
                  <a:gd name="T29" fmla="*/ 2 h 50"/>
                  <a:gd name="T30" fmla="*/ 43 w 63"/>
                  <a:gd name="T31" fmla="*/ 14 h 50"/>
                  <a:gd name="T32" fmla="*/ 43 w 63"/>
                  <a:gd name="T33" fmla="*/ 14 h 50"/>
                  <a:gd name="T34" fmla="*/ 39 w 63"/>
                  <a:gd name="T35" fmla="*/ 13 h 50"/>
                  <a:gd name="T36" fmla="*/ 38 w 63"/>
                  <a:gd name="T37" fmla="*/ 13 h 50"/>
                  <a:gd name="T38" fmla="*/ 37 w 63"/>
                  <a:gd name="T39" fmla="*/ 14 h 50"/>
                  <a:gd name="T40" fmla="*/ 36 w 63"/>
                  <a:gd name="T41" fmla="*/ 14 h 50"/>
                  <a:gd name="T42" fmla="*/ 40 w 63"/>
                  <a:gd name="T43" fmla="*/ 18 h 50"/>
                  <a:gd name="T44" fmla="*/ 40 w 63"/>
                  <a:gd name="T45" fmla="*/ 18 h 50"/>
                  <a:gd name="T46" fmla="*/ 23 w 63"/>
                  <a:gd name="T47" fmla="*/ 27 h 50"/>
                  <a:gd name="T48" fmla="*/ 23 w 63"/>
                  <a:gd name="T49" fmla="*/ 27 h 50"/>
                  <a:gd name="T50" fmla="*/ 9 w 63"/>
                  <a:gd name="T51" fmla="*/ 17 h 50"/>
                  <a:gd name="T52" fmla="*/ 8 w 63"/>
                  <a:gd name="T53" fmla="*/ 17 h 50"/>
                  <a:gd name="T54" fmla="*/ 6 w 63"/>
                  <a:gd name="T55" fmla="*/ 18 h 50"/>
                  <a:gd name="T56" fmla="*/ 6 w 63"/>
                  <a:gd name="T57" fmla="*/ 18 h 50"/>
                  <a:gd name="T58" fmla="*/ 13 w 63"/>
                  <a:gd name="T59" fmla="*/ 32 h 50"/>
                  <a:gd name="T60" fmla="*/ 12 w 63"/>
                  <a:gd name="T61" fmla="*/ 32 h 50"/>
                  <a:gd name="T62" fmla="*/ 3 w 63"/>
                  <a:gd name="T63" fmla="*/ 39 h 50"/>
                  <a:gd name="T64" fmla="*/ 0 w 63"/>
                  <a:gd name="T65" fmla="*/ 46 h 50"/>
                  <a:gd name="T66" fmla="*/ 25 w 63"/>
                  <a:gd name="T67" fmla="*/ 37 h 50"/>
                  <a:gd name="T68" fmla="*/ 25 w 63"/>
                  <a:gd name="T69" fmla="*/ 36 h 50"/>
                  <a:gd name="T70" fmla="*/ 60 w 63"/>
                  <a:gd name="T71" fmla="*/ 36 h 50"/>
                  <a:gd name="T72" fmla="*/ 61 w 63"/>
                  <a:gd name="T73" fmla="*/ 36 h 50"/>
                  <a:gd name="T74" fmla="*/ 63 w 63"/>
                  <a:gd name="T75" fmla="*/ 35 h 50"/>
                  <a:gd name="T76" fmla="*/ 63 w 63"/>
                  <a:gd name="T77" fmla="*/ 34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63" h="50">
                    <a:moveTo>
                      <a:pt x="63" y="34"/>
                    </a:moveTo>
                    <a:cubicBezTo>
                      <a:pt x="34" y="31"/>
                      <a:pt x="34" y="31"/>
                      <a:pt x="34" y="31"/>
                    </a:cubicBezTo>
                    <a:cubicBezTo>
                      <a:pt x="34" y="31"/>
                      <a:pt x="33" y="31"/>
                      <a:pt x="34" y="31"/>
                    </a:cubicBezTo>
                    <a:cubicBezTo>
                      <a:pt x="34" y="30"/>
                      <a:pt x="47" y="20"/>
                      <a:pt x="47" y="20"/>
                    </a:cubicBezTo>
                    <a:cubicBezTo>
                      <a:pt x="47" y="20"/>
                      <a:pt x="47" y="20"/>
                      <a:pt x="47" y="20"/>
                    </a:cubicBezTo>
                    <a:cubicBezTo>
                      <a:pt x="48" y="20"/>
                      <a:pt x="54" y="21"/>
                      <a:pt x="56" y="21"/>
                    </a:cubicBezTo>
                    <a:cubicBezTo>
                      <a:pt x="56" y="21"/>
                      <a:pt x="57" y="20"/>
                      <a:pt x="57" y="20"/>
                    </a:cubicBezTo>
                    <a:cubicBezTo>
                      <a:pt x="57" y="20"/>
                      <a:pt x="58" y="20"/>
                      <a:pt x="59" y="19"/>
                    </a:cubicBezTo>
                    <a:cubicBezTo>
                      <a:pt x="59" y="19"/>
                      <a:pt x="59" y="19"/>
                      <a:pt x="59" y="19"/>
                    </a:cubicBezTo>
                    <a:cubicBezTo>
                      <a:pt x="59" y="19"/>
                      <a:pt x="51" y="17"/>
                      <a:pt x="50" y="16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14"/>
                      <a:pt x="50" y="1"/>
                      <a:pt x="50" y="0"/>
                    </a:cubicBezTo>
                    <a:cubicBezTo>
                      <a:pt x="50" y="0"/>
                      <a:pt x="49" y="0"/>
                      <a:pt x="49" y="0"/>
                    </a:cubicBezTo>
                    <a:cubicBezTo>
                      <a:pt x="49" y="0"/>
                      <a:pt x="48" y="1"/>
                      <a:pt x="47" y="1"/>
                    </a:cubicBezTo>
                    <a:cubicBezTo>
                      <a:pt x="47" y="1"/>
                      <a:pt x="47" y="2"/>
                      <a:pt x="47" y="2"/>
                    </a:cubicBezTo>
                    <a:cubicBezTo>
                      <a:pt x="46" y="3"/>
                      <a:pt x="43" y="13"/>
                      <a:pt x="43" y="14"/>
                    </a:cubicBezTo>
                    <a:cubicBezTo>
                      <a:pt x="43" y="14"/>
                      <a:pt x="43" y="14"/>
                      <a:pt x="43" y="14"/>
                    </a:cubicBezTo>
                    <a:cubicBezTo>
                      <a:pt x="42" y="14"/>
                      <a:pt x="40" y="13"/>
                      <a:pt x="39" y="13"/>
                    </a:cubicBezTo>
                    <a:cubicBezTo>
                      <a:pt x="39" y="13"/>
                      <a:pt x="39" y="13"/>
                      <a:pt x="38" y="13"/>
                    </a:cubicBezTo>
                    <a:cubicBezTo>
                      <a:pt x="38" y="13"/>
                      <a:pt x="37" y="13"/>
                      <a:pt x="37" y="14"/>
                    </a:cubicBezTo>
                    <a:cubicBezTo>
                      <a:pt x="36" y="14"/>
                      <a:pt x="36" y="14"/>
                      <a:pt x="36" y="14"/>
                    </a:cubicBezTo>
                    <a:cubicBezTo>
                      <a:pt x="37" y="14"/>
                      <a:pt x="40" y="18"/>
                      <a:pt x="40" y="18"/>
                    </a:cubicBezTo>
                    <a:cubicBezTo>
                      <a:pt x="40" y="18"/>
                      <a:pt x="40" y="18"/>
                      <a:pt x="40" y="18"/>
                    </a:cubicBezTo>
                    <a:cubicBezTo>
                      <a:pt x="23" y="27"/>
                      <a:pt x="23" y="27"/>
                      <a:pt x="23" y="27"/>
                    </a:cubicBezTo>
                    <a:cubicBezTo>
                      <a:pt x="23" y="27"/>
                      <a:pt x="23" y="27"/>
                      <a:pt x="23" y="27"/>
                    </a:cubicBezTo>
                    <a:cubicBezTo>
                      <a:pt x="22" y="26"/>
                      <a:pt x="10" y="18"/>
                      <a:pt x="9" y="17"/>
                    </a:cubicBezTo>
                    <a:cubicBezTo>
                      <a:pt x="9" y="17"/>
                      <a:pt x="9" y="17"/>
                      <a:pt x="8" y="17"/>
                    </a:cubicBezTo>
                    <a:cubicBezTo>
                      <a:pt x="8" y="17"/>
                      <a:pt x="7" y="17"/>
                      <a:pt x="6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8"/>
                      <a:pt x="13" y="32"/>
                      <a:pt x="13" y="32"/>
                    </a:cubicBezTo>
                    <a:cubicBezTo>
                      <a:pt x="13" y="32"/>
                      <a:pt x="13" y="32"/>
                      <a:pt x="12" y="32"/>
                    </a:cubicBezTo>
                    <a:cubicBezTo>
                      <a:pt x="11" y="33"/>
                      <a:pt x="3" y="36"/>
                      <a:pt x="3" y="39"/>
                    </a:cubicBezTo>
                    <a:cubicBezTo>
                      <a:pt x="2" y="40"/>
                      <a:pt x="0" y="44"/>
                      <a:pt x="0" y="46"/>
                    </a:cubicBezTo>
                    <a:cubicBezTo>
                      <a:pt x="1" y="50"/>
                      <a:pt x="22" y="38"/>
                      <a:pt x="25" y="37"/>
                    </a:cubicBezTo>
                    <a:cubicBezTo>
                      <a:pt x="25" y="36"/>
                      <a:pt x="25" y="36"/>
                      <a:pt x="25" y="36"/>
                    </a:cubicBezTo>
                    <a:cubicBezTo>
                      <a:pt x="29" y="36"/>
                      <a:pt x="58" y="36"/>
                      <a:pt x="60" y="36"/>
                    </a:cubicBezTo>
                    <a:cubicBezTo>
                      <a:pt x="61" y="36"/>
                      <a:pt x="61" y="36"/>
                      <a:pt x="61" y="36"/>
                    </a:cubicBezTo>
                    <a:cubicBezTo>
                      <a:pt x="61" y="36"/>
                      <a:pt x="62" y="35"/>
                      <a:pt x="63" y="35"/>
                    </a:cubicBezTo>
                    <a:cubicBezTo>
                      <a:pt x="63" y="34"/>
                      <a:pt x="63" y="34"/>
                      <a:pt x="63" y="34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7" name="Freeform 8"/>
              <p:cNvSpPr>
                <a:spLocks/>
              </p:cNvSpPr>
              <p:nvPr userDrawn="1"/>
            </p:nvSpPr>
            <p:spPr bwMode="auto">
              <a:xfrm>
                <a:off x="94" y="199"/>
                <a:ext cx="145" cy="160"/>
              </a:xfrm>
              <a:custGeom>
                <a:avLst/>
                <a:gdLst>
                  <a:gd name="T0" fmla="*/ 89 w 91"/>
                  <a:gd name="T1" fmla="*/ 89 h 100"/>
                  <a:gd name="T2" fmla="*/ 15 w 91"/>
                  <a:gd name="T3" fmla="*/ 38 h 100"/>
                  <a:gd name="T4" fmla="*/ 29 w 91"/>
                  <a:gd name="T5" fmla="*/ 12 h 100"/>
                  <a:gd name="T6" fmla="*/ 30 w 91"/>
                  <a:gd name="T7" fmla="*/ 11 h 100"/>
                  <a:gd name="T8" fmla="*/ 30 w 91"/>
                  <a:gd name="T9" fmla="*/ 1 h 100"/>
                  <a:gd name="T10" fmla="*/ 28 w 91"/>
                  <a:gd name="T11" fmla="*/ 0 h 100"/>
                  <a:gd name="T12" fmla="*/ 14 w 91"/>
                  <a:gd name="T13" fmla="*/ 10 h 100"/>
                  <a:gd name="T14" fmla="*/ 0 w 91"/>
                  <a:gd name="T15" fmla="*/ 39 h 100"/>
                  <a:gd name="T16" fmla="*/ 71 w 91"/>
                  <a:gd name="T17" fmla="*/ 100 h 100"/>
                  <a:gd name="T18" fmla="*/ 75 w 91"/>
                  <a:gd name="T19" fmla="*/ 100 h 100"/>
                  <a:gd name="T20" fmla="*/ 90 w 91"/>
                  <a:gd name="T21" fmla="*/ 91 h 100"/>
                  <a:gd name="T22" fmla="*/ 89 w 91"/>
                  <a:gd name="T23" fmla="*/ 89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1" h="100">
                    <a:moveTo>
                      <a:pt x="89" y="89"/>
                    </a:moveTo>
                    <a:cubicBezTo>
                      <a:pt x="48" y="85"/>
                      <a:pt x="15" y="64"/>
                      <a:pt x="15" y="38"/>
                    </a:cubicBezTo>
                    <a:cubicBezTo>
                      <a:pt x="15" y="28"/>
                      <a:pt x="20" y="20"/>
                      <a:pt x="29" y="12"/>
                    </a:cubicBezTo>
                    <a:cubicBezTo>
                      <a:pt x="29" y="12"/>
                      <a:pt x="30" y="11"/>
                      <a:pt x="30" y="11"/>
                    </a:cubicBezTo>
                    <a:cubicBezTo>
                      <a:pt x="30" y="1"/>
                      <a:pt x="30" y="1"/>
                      <a:pt x="30" y="1"/>
                    </a:cubicBezTo>
                    <a:cubicBezTo>
                      <a:pt x="30" y="0"/>
                      <a:pt x="29" y="0"/>
                      <a:pt x="28" y="0"/>
                    </a:cubicBezTo>
                    <a:cubicBezTo>
                      <a:pt x="22" y="4"/>
                      <a:pt x="17" y="8"/>
                      <a:pt x="14" y="10"/>
                    </a:cubicBezTo>
                    <a:cubicBezTo>
                      <a:pt x="3" y="21"/>
                      <a:pt x="0" y="28"/>
                      <a:pt x="0" y="39"/>
                    </a:cubicBezTo>
                    <a:cubicBezTo>
                      <a:pt x="0" y="67"/>
                      <a:pt x="30" y="93"/>
                      <a:pt x="71" y="100"/>
                    </a:cubicBezTo>
                    <a:cubicBezTo>
                      <a:pt x="73" y="100"/>
                      <a:pt x="74" y="100"/>
                      <a:pt x="75" y="100"/>
                    </a:cubicBezTo>
                    <a:cubicBezTo>
                      <a:pt x="77" y="99"/>
                      <a:pt x="90" y="91"/>
                      <a:pt x="90" y="91"/>
                    </a:cubicBezTo>
                    <a:cubicBezTo>
                      <a:pt x="91" y="90"/>
                      <a:pt x="91" y="89"/>
                      <a:pt x="89" y="8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8" name="Freeform 9"/>
              <p:cNvSpPr>
                <a:spLocks/>
              </p:cNvSpPr>
              <p:nvPr userDrawn="1"/>
            </p:nvSpPr>
            <p:spPr bwMode="auto">
              <a:xfrm>
                <a:off x="217" y="126"/>
                <a:ext cx="50" cy="29"/>
              </a:xfrm>
              <a:custGeom>
                <a:avLst/>
                <a:gdLst>
                  <a:gd name="T0" fmla="*/ 31 w 31"/>
                  <a:gd name="T1" fmla="*/ 1 h 18"/>
                  <a:gd name="T2" fmla="*/ 30 w 31"/>
                  <a:gd name="T3" fmla="*/ 0 h 18"/>
                  <a:gd name="T4" fmla="*/ 1 w 31"/>
                  <a:gd name="T5" fmla="*/ 17 h 18"/>
                  <a:gd name="T6" fmla="*/ 1 w 31"/>
                  <a:gd name="T7" fmla="*/ 18 h 18"/>
                  <a:gd name="T8" fmla="*/ 14 w 31"/>
                  <a:gd name="T9" fmla="*/ 18 h 18"/>
                  <a:gd name="T10" fmla="*/ 16 w 31"/>
                  <a:gd name="T11" fmla="*/ 18 h 18"/>
                  <a:gd name="T12" fmla="*/ 30 w 31"/>
                  <a:gd name="T13" fmla="*/ 9 h 18"/>
                  <a:gd name="T14" fmla="*/ 31 w 31"/>
                  <a:gd name="T15" fmla="*/ 7 h 18"/>
                  <a:gd name="T16" fmla="*/ 31 w 31"/>
                  <a:gd name="T17" fmla="*/ 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" h="18">
                    <a:moveTo>
                      <a:pt x="31" y="1"/>
                    </a:moveTo>
                    <a:cubicBezTo>
                      <a:pt x="31" y="1"/>
                      <a:pt x="31" y="0"/>
                      <a:pt x="30" y="0"/>
                    </a:cubicBezTo>
                    <a:cubicBezTo>
                      <a:pt x="28" y="2"/>
                      <a:pt x="16" y="9"/>
                      <a:pt x="1" y="17"/>
                    </a:cubicBezTo>
                    <a:cubicBezTo>
                      <a:pt x="0" y="17"/>
                      <a:pt x="0" y="18"/>
                      <a:pt x="1" y="18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5" y="18"/>
                      <a:pt x="15" y="18"/>
                      <a:pt x="16" y="18"/>
                    </a:cubicBezTo>
                    <a:cubicBezTo>
                      <a:pt x="23" y="13"/>
                      <a:pt x="28" y="10"/>
                      <a:pt x="30" y="9"/>
                    </a:cubicBezTo>
                    <a:cubicBezTo>
                      <a:pt x="31" y="8"/>
                      <a:pt x="31" y="7"/>
                      <a:pt x="31" y="7"/>
                    </a:cubicBezTo>
                    <a:cubicBezTo>
                      <a:pt x="31" y="7"/>
                      <a:pt x="31" y="1"/>
                      <a:pt x="31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9" name="Freeform 10"/>
              <p:cNvSpPr>
                <a:spLocks/>
              </p:cNvSpPr>
              <p:nvPr userDrawn="1"/>
            </p:nvSpPr>
            <p:spPr bwMode="auto">
              <a:xfrm>
                <a:off x="172" y="140"/>
                <a:ext cx="39" cy="51"/>
              </a:xfrm>
              <a:custGeom>
                <a:avLst/>
                <a:gdLst>
                  <a:gd name="T0" fmla="*/ 15 w 24"/>
                  <a:gd name="T1" fmla="*/ 1 h 32"/>
                  <a:gd name="T2" fmla="*/ 12 w 24"/>
                  <a:gd name="T3" fmla="*/ 0 h 32"/>
                  <a:gd name="T4" fmla="*/ 9 w 24"/>
                  <a:gd name="T5" fmla="*/ 1 h 32"/>
                  <a:gd name="T6" fmla="*/ 1 w 24"/>
                  <a:gd name="T7" fmla="*/ 14 h 32"/>
                  <a:gd name="T8" fmla="*/ 1 w 24"/>
                  <a:gd name="T9" fmla="*/ 18 h 32"/>
                  <a:gd name="T10" fmla="*/ 9 w 24"/>
                  <a:gd name="T11" fmla="*/ 30 h 32"/>
                  <a:gd name="T12" fmla="*/ 12 w 24"/>
                  <a:gd name="T13" fmla="*/ 32 h 32"/>
                  <a:gd name="T14" fmla="*/ 15 w 24"/>
                  <a:gd name="T15" fmla="*/ 30 h 32"/>
                  <a:gd name="T16" fmla="*/ 23 w 24"/>
                  <a:gd name="T17" fmla="*/ 18 h 32"/>
                  <a:gd name="T18" fmla="*/ 23 w 24"/>
                  <a:gd name="T19" fmla="*/ 14 h 32"/>
                  <a:gd name="T20" fmla="*/ 15 w 24"/>
                  <a:gd name="T21" fmla="*/ 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4" h="32">
                    <a:moveTo>
                      <a:pt x="15" y="1"/>
                    </a:moveTo>
                    <a:cubicBezTo>
                      <a:pt x="14" y="0"/>
                      <a:pt x="13" y="0"/>
                      <a:pt x="12" y="0"/>
                    </a:cubicBezTo>
                    <a:cubicBezTo>
                      <a:pt x="11" y="0"/>
                      <a:pt x="9" y="0"/>
                      <a:pt x="9" y="1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0" y="15"/>
                      <a:pt x="0" y="17"/>
                      <a:pt x="1" y="18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9" y="31"/>
                      <a:pt x="11" y="32"/>
                      <a:pt x="12" y="32"/>
                    </a:cubicBezTo>
                    <a:cubicBezTo>
                      <a:pt x="13" y="32"/>
                      <a:pt x="14" y="31"/>
                      <a:pt x="15" y="30"/>
                    </a:cubicBezTo>
                    <a:cubicBezTo>
                      <a:pt x="23" y="18"/>
                      <a:pt x="23" y="18"/>
                      <a:pt x="23" y="18"/>
                    </a:cubicBezTo>
                    <a:cubicBezTo>
                      <a:pt x="24" y="17"/>
                      <a:pt x="24" y="15"/>
                      <a:pt x="23" y="14"/>
                    </a:cubicBezTo>
                    <a:lnTo>
                      <a:pt x="15" y="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0" name="Freeform 11"/>
              <p:cNvSpPr>
                <a:spLocks/>
              </p:cNvSpPr>
              <p:nvPr userDrawn="1"/>
            </p:nvSpPr>
            <p:spPr bwMode="auto">
              <a:xfrm>
                <a:off x="211" y="169"/>
                <a:ext cx="33" cy="22"/>
              </a:xfrm>
              <a:custGeom>
                <a:avLst/>
                <a:gdLst>
                  <a:gd name="T0" fmla="*/ 20 w 21"/>
                  <a:gd name="T1" fmla="*/ 0 h 14"/>
                  <a:gd name="T2" fmla="*/ 11 w 21"/>
                  <a:gd name="T3" fmla="*/ 0 h 14"/>
                  <a:gd name="T4" fmla="*/ 9 w 21"/>
                  <a:gd name="T5" fmla="*/ 1 h 14"/>
                  <a:gd name="T6" fmla="*/ 1 w 21"/>
                  <a:gd name="T7" fmla="*/ 12 h 14"/>
                  <a:gd name="T8" fmla="*/ 1 w 21"/>
                  <a:gd name="T9" fmla="*/ 13 h 14"/>
                  <a:gd name="T10" fmla="*/ 2 w 21"/>
                  <a:gd name="T11" fmla="*/ 14 h 14"/>
                  <a:gd name="T12" fmla="*/ 9 w 21"/>
                  <a:gd name="T13" fmla="*/ 14 h 14"/>
                  <a:gd name="T14" fmla="*/ 10 w 21"/>
                  <a:gd name="T15" fmla="*/ 13 h 14"/>
                  <a:gd name="T16" fmla="*/ 21 w 21"/>
                  <a:gd name="T17" fmla="*/ 2 h 14"/>
                  <a:gd name="T18" fmla="*/ 21 w 21"/>
                  <a:gd name="T19" fmla="*/ 1 h 14"/>
                  <a:gd name="T20" fmla="*/ 20 w 21"/>
                  <a:gd name="T2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1" h="14">
                    <a:moveTo>
                      <a:pt x="20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10" y="0"/>
                      <a:pt x="10" y="0"/>
                      <a:pt x="9" y="1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0" y="12"/>
                      <a:pt x="0" y="13"/>
                      <a:pt x="1" y="13"/>
                    </a:cubicBezTo>
                    <a:cubicBezTo>
                      <a:pt x="1" y="14"/>
                      <a:pt x="1" y="14"/>
                      <a:pt x="2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4"/>
                      <a:pt x="10" y="13"/>
                    </a:cubicBezTo>
                    <a:cubicBezTo>
                      <a:pt x="21" y="2"/>
                      <a:pt x="21" y="2"/>
                      <a:pt x="21" y="2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1" y="0"/>
                      <a:pt x="20" y="0"/>
                      <a:pt x="2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1" name="Freeform 12"/>
              <p:cNvSpPr>
                <a:spLocks/>
              </p:cNvSpPr>
              <p:nvPr userDrawn="1"/>
            </p:nvSpPr>
            <p:spPr bwMode="auto">
              <a:xfrm>
                <a:off x="137" y="169"/>
                <a:ext cx="34" cy="22"/>
              </a:xfrm>
              <a:custGeom>
                <a:avLst/>
                <a:gdLst>
                  <a:gd name="T0" fmla="*/ 12 w 21"/>
                  <a:gd name="T1" fmla="*/ 1 h 14"/>
                  <a:gd name="T2" fmla="*/ 11 w 21"/>
                  <a:gd name="T3" fmla="*/ 0 h 14"/>
                  <a:gd name="T4" fmla="*/ 2 w 21"/>
                  <a:gd name="T5" fmla="*/ 0 h 14"/>
                  <a:gd name="T6" fmla="*/ 0 w 21"/>
                  <a:gd name="T7" fmla="*/ 1 h 14"/>
                  <a:gd name="T8" fmla="*/ 1 w 21"/>
                  <a:gd name="T9" fmla="*/ 2 h 14"/>
                  <a:gd name="T10" fmla="*/ 12 w 21"/>
                  <a:gd name="T11" fmla="*/ 13 h 14"/>
                  <a:gd name="T12" fmla="*/ 13 w 21"/>
                  <a:gd name="T13" fmla="*/ 14 h 14"/>
                  <a:gd name="T14" fmla="*/ 19 w 21"/>
                  <a:gd name="T15" fmla="*/ 14 h 14"/>
                  <a:gd name="T16" fmla="*/ 21 w 21"/>
                  <a:gd name="T17" fmla="*/ 13 h 14"/>
                  <a:gd name="T18" fmla="*/ 21 w 21"/>
                  <a:gd name="T19" fmla="*/ 12 h 14"/>
                  <a:gd name="T20" fmla="*/ 12 w 21"/>
                  <a:gd name="T21" fmla="*/ 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1" h="14">
                    <a:moveTo>
                      <a:pt x="12" y="1"/>
                    </a:moveTo>
                    <a:cubicBezTo>
                      <a:pt x="12" y="0"/>
                      <a:pt x="11" y="0"/>
                      <a:pt x="1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0" y="1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4"/>
                      <a:pt x="12" y="14"/>
                      <a:pt x="13" y="14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20" y="14"/>
                      <a:pt x="21" y="14"/>
                      <a:pt x="21" y="13"/>
                    </a:cubicBezTo>
                    <a:cubicBezTo>
                      <a:pt x="21" y="13"/>
                      <a:pt x="21" y="12"/>
                      <a:pt x="21" y="12"/>
                    </a:cubicBezTo>
                    <a:lnTo>
                      <a:pt x="12" y="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2" name="Freeform 13"/>
              <p:cNvSpPr>
                <a:spLocks/>
              </p:cNvSpPr>
              <p:nvPr userDrawn="1"/>
            </p:nvSpPr>
            <p:spPr bwMode="auto">
              <a:xfrm>
                <a:off x="215" y="172"/>
                <a:ext cx="173" cy="235"/>
              </a:xfrm>
              <a:custGeom>
                <a:avLst/>
                <a:gdLst>
                  <a:gd name="T0" fmla="*/ 93 w 108"/>
                  <a:gd name="T1" fmla="*/ 63 h 147"/>
                  <a:gd name="T2" fmla="*/ 66 w 108"/>
                  <a:gd name="T3" fmla="*/ 98 h 147"/>
                  <a:gd name="T4" fmla="*/ 1 w 108"/>
                  <a:gd name="T5" fmla="*/ 138 h 147"/>
                  <a:gd name="T6" fmla="*/ 0 w 108"/>
                  <a:gd name="T7" fmla="*/ 139 h 147"/>
                  <a:gd name="T8" fmla="*/ 0 w 108"/>
                  <a:gd name="T9" fmla="*/ 146 h 147"/>
                  <a:gd name="T10" fmla="*/ 1 w 108"/>
                  <a:gd name="T11" fmla="*/ 147 h 147"/>
                  <a:gd name="T12" fmla="*/ 94 w 108"/>
                  <a:gd name="T13" fmla="*/ 90 h 147"/>
                  <a:gd name="T14" fmla="*/ 108 w 108"/>
                  <a:gd name="T15" fmla="*/ 62 h 147"/>
                  <a:gd name="T16" fmla="*/ 37 w 108"/>
                  <a:gd name="T17" fmla="*/ 1 h 147"/>
                  <a:gd name="T18" fmla="*/ 33 w 108"/>
                  <a:gd name="T19" fmla="*/ 1 h 147"/>
                  <a:gd name="T20" fmla="*/ 18 w 108"/>
                  <a:gd name="T21" fmla="*/ 10 h 147"/>
                  <a:gd name="T22" fmla="*/ 19 w 108"/>
                  <a:gd name="T23" fmla="*/ 12 h 147"/>
                  <a:gd name="T24" fmla="*/ 93 w 108"/>
                  <a:gd name="T25" fmla="*/ 63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8" h="147">
                    <a:moveTo>
                      <a:pt x="93" y="63"/>
                    </a:moveTo>
                    <a:cubicBezTo>
                      <a:pt x="93" y="77"/>
                      <a:pt x="83" y="87"/>
                      <a:pt x="66" y="98"/>
                    </a:cubicBezTo>
                    <a:cubicBezTo>
                      <a:pt x="51" y="108"/>
                      <a:pt x="7" y="134"/>
                      <a:pt x="1" y="138"/>
                    </a:cubicBezTo>
                    <a:cubicBezTo>
                      <a:pt x="0" y="139"/>
                      <a:pt x="0" y="139"/>
                      <a:pt x="0" y="139"/>
                    </a:cubicBezTo>
                    <a:cubicBezTo>
                      <a:pt x="0" y="139"/>
                      <a:pt x="0" y="145"/>
                      <a:pt x="0" y="146"/>
                    </a:cubicBezTo>
                    <a:cubicBezTo>
                      <a:pt x="0" y="146"/>
                      <a:pt x="0" y="147"/>
                      <a:pt x="1" y="147"/>
                    </a:cubicBezTo>
                    <a:cubicBezTo>
                      <a:pt x="7" y="142"/>
                      <a:pt x="78" y="104"/>
                      <a:pt x="94" y="90"/>
                    </a:cubicBezTo>
                    <a:cubicBezTo>
                      <a:pt x="105" y="80"/>
                      <a:pt x="108" y="72"/>
                      <a:pt x="108" y="62"/>
                    </a:cubicBezTo>
                    <a:cubicBezTo>
                      <a:pt x="108" y="34"/>
                      <a:pt x="78" y="8"/>
                      <a:pt x="37" y="1"/>
                    </a:cubicBezTo>
                    <a:cubicBezTo>
                      <a:pt x="35" y="0"/>
                      <a:pt x="34" y="1"/>
                      <a:pt x="33" y="1"/>
                    </a:cubicBezTo>
                    <a:cubicBezTo>
                      <a:pt x="31" y="2"/>
                      <a:pt x="18" y="10"/>
                      <a:pt x="18" y="10"/>
                    </a:cubicBezTo>
                    <a:cubicBezTo>
                      <a:pt x="17" y="11"/>
                      <a:pt x="17" y="12"/>
                      <a:pt x="19" y="12"/>
                    </a:cubicBezTo>
                    <a:cubicBezTo>
                      <a:pt x="60" y="15"/>
                      <a:pt x="93" y="37"/>
                      <a:pt x="93" y="63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3" name="Freeform 14"/>
              <p:cNvSpPr>
                <a:spLocks noEditPoints="1"/>
              </p:cNvSpPr>
              <p:nvPr userDrawn="1"/>
            </p:nvSpPr>
            <p:spPr bwMode="auto">
              <a:xfrm>
                <a:off x="158" y="214"/>
                <a:ext cx="166" cy="91"/>
              </a:xfrm>
              <a:custGeom>
                <a:avLst/>
                <a:gdLst>
                  <a:gd name="T0" fmla="*/ 36 w 104"/>
                  <a:gd name="T1" fmla="*/ 56 h 57"/>
                  <a:gd name="T2" fmla="*/ 42 w 104"/>
                  <a:gd name="T3" fmla="*/ 56 h 57"/>
                  <a:gd name="T4" fmla="*/ 42 w 104"/>
                  <a:gd name="T5" fmla="*/ 33 h 57"/>
                  <a:gd name="T6" fmla="*/ 21 w 104"/>
                  <a:gd name="T7" fmla="*/ 13 h 57"/>
                  <a:gd name="T8" fmla="*/ 12 w 104"/>
                  <a:gd name="T9" fmla="*/ 16 h 57"/>
                  <a:gd name="T10" fmla="*/ 5 w 104"/>
                  <a:gd name="T11" fmla="*/ 13 h 57"/>
                  <a:gd name="T12" fmla="*/ 0 w 104"/>
                  <a:gd name="T13" fmla="*/ 13 h 57"/>
                  <a:gd name="T14" fmla="*/ 0 w 104"/>
                  <a:gd name="T15" fmla="*/ 47 h 57"/>
                  <a:gd name="T16" fmla="*/ 9 w 104"/>
                  <a:gd name="T17" fmla="*/ 56 h 57"/>
                  <a:gd name="T18" fmla="*/ 14 w 104"/>
                  <a:gd name="T19" fmla="*/ 56 h 57"/>
                  <a:gd name="T20" fmla="*/ 14 w 104"/>
                  <a:gd name="T21" fmla="*/ 33 h 57"/>
                  <a:gd name="T22" fmla="*/ 20 w 104"/>
                  <a:gd name="T23" fmla="*/ 25 h 57"/>
                  <a:gd name="T24" fmla="*/ 27 w 104"/>
                  <a:gd name="T25" fmla="*/ 33 h 57"/>
                  <a:gd name="T26" fmla="*/ 27 w 104"/>
                  <a:gd name="T27" fmla="*/ 47 h 57"/>
                  <a:gd name="T28" fmla="*/ 36 w 104"/>
                  <a:gd name="T29" fmla="*/ 56 h 57"/>
                  <a:gd name="T30" fmla="*/ 74 w 104"/>
                  <a:gd name="T31" fmla="*/ 50 h 57"/>
                  <a:gd name="T32" fmla="*/ 74 w 104"/>
                  <a:gd name="T33" fmla="*/ 45 h 57"/>
                  <a:gd name="T34" fmla="*/ 70 w 104"/>
                  <a:gd name="T35" fmla="*/ 45 h 57"/>
                  <a:gd name="T36" fmla="*/ 64 w 104"/>
                  <a:gd name="T37" fmla="*/ 40 h 57"/>
                  <a:gd name="T38" fmla="*/ 64 w 104"/>
                  <a:gd name="T39" fmla="*/ 10 h 57"/>
                  <a:gd name="T40" fmla="*/ 55 w 104"/>
                  <a:gd name="T41" fmla="*/ 0 h 57"/>
                  <a:gd name="T42" fmla="*/ 50 w 104"/>
                  <a:gd name="T43" fmla="*/ 0 h 57"/>
                  <a:gd name="T44" fmla="*/ 50 w 104"/>
                  <a:gd name="T45" fmla="*/ 42 h 57"/>
                  <a:gd name="T46" fmla="*/ 64 w 104"/>
                  <a:gd name="T47" fmla="*/ 57 h 57"/>
                  <a:gd name="T48" fmla="*/ 74 w 104"/>
                  <a:gd name="T49" fmla="*/ 50 h 57"/>
                  <a:gd name="T50" fmla="*/ 104 w 104"/>
                  <a:gd name="T51" fmla="*/ 25 h 57"/>
                  <a:gd name="T52" fmla="*/ 104 w 104"/>
                  <a:gd name="T53" fmla="*/ 20 h 57"/>
                  <a:gd name="T54" fmla="*/ 93 w 104"/>
                  <a:gd name="T55" fmla="*/ 13 h 57"/>
                  <a:gd name="T56" fmla="*/ 78 w 104"/>
                  <a:gd name="T57" fmla="*/ 28 h 57"/>
                  <a:gd name="T58" fmla="*/ 78 w 104"/>
                  <a:gd name="T59" fmla="*/ 46 h 57"/>
                  <a:gd name="T60" fmla="*/ 88 w 104"/>
                  <a:gd name="T61" fmla="*/ 56 h 57"/>
                  <a:gd name="T62" fmla="*/ 92 w 104"/>
                  <a:gd name="T63" fmla="*/ 56 h 57"/>
                  <a:gd name="T64" fmla="*/ 92 w 104"/>
                  <a:gd name="T65" fmla="*/ 31 h 57"/>
                  <a:gd name="T66" fmla="*/ 98 w 104"/>
                  <a:gd name="T67" fmla="*/ 24 h 57"/>
                  <a:gd name="T68" fmla="*/ 103 w 104"/>
                  <a:gd name="T69" fmla="*/ 25 h 57"/>
                  <a:gd name="T70" fmla="*/ 104 w 104"/>
                  <a:gd name="T71" fmla="*/ 25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04" h="57">
                    <a:moveTo>
                      <a:pt x="36" y="56"/>
                    </a:moveTo>
                    <a:cubicBezTo>
                      <a:pt x="42" y="56"/>
                      <a:pt x="42" y="56"/>
                      <a:pt x="42" y="56"/>
                    </a:cubicBezTo>
                    <a:cubicBezTo>
                      <a:pt x="42" y="33"/>
                      <a:pt x="42" y="33"/>
                      <a:pt x="42" y="33"/>
                    </a:cubicBezTo>
                    <a:cubicBezTo>
                      <a:pt x="42" y="21"/>
                      <a:pt x="36" y="12"/>
                      <a:pt x="21" y="13"/>
                    </a:cubicBezTo>
                    <a:cubicBezTo>
                      <a:pt x="17" y="13"/>
                      <a:pt x="12" y="16"/>
                      <a:pt x="12" y="16"/>
                    </a:cubicBezTo>
                    <a:cubicBezTo>
                      <a:pt x="10" y="14"/>
                      <a:pt x="8" y="13"/>
                      <a:pt x="5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0" y="53"/>
                      <a:pt x="3" y="56"/>
                      <a:pt x="9" y="56"/>
                    </a:cubicBezTo>
                    <a:cubicBezTo>
                      <a:pt x="14" y="56"/>
                      <a:pt x="14" y="56"/>
                      <a:pt x="14" y="56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27"/>
                      <a:pt x="16" y="25"/>
                      <a:pt x="20" y="25"/>
                    </a:cubicBezTo>
                    <a:cubicBezTo>
                      <a:pt x="25" y="25"/>
                      <a:pt x="27" y="27"/>
                      <a:pt x="27" y="33"/>
                    </a:cubicBezTo>
                    <a:cubicBezTo>
                      <a:pt x="27" y="47"/>
                      <a:pt x="27" y="47"/>
                      <a:pt x="27" y="47"/>
                    </a:cubicBezTo>
                    <a:cubicBezTo>
                      <a:pt x="27" y="54"/>
                      <a:pt x="29" y="56"/>
                      <a:pt x="36" y="56"/>
                    </a:cubicBezTo>
                    <a:moveTo>
                      <a:pt x="74" y="50"/>
                    </a:moveTo>
                    <a:cubicBezTo>
                      <a:pt x="74" y="45"/>
                      <a:pt x="74" y="45"/>
                      <a:pt x="74" y="45"/>
                    </a:cubicBezTo>
                    <a:cubicBezTo>
                      <a:pt x="70" y="45"/>
                      <a:pt x="70" y="45"/>
                      <a:pt x="70" y="45"/>
                    </a:cubicBezTo>
                    <a:cubicBezTo>
                      <a:pt x="66" y="45"/>
                      <a:pt x="64" y="44"/>
                      <a:pt x="64" y="40"/>
                    </a:cubicBezTo>
                    <a:cubicBezTo>
                      <a:pt x="64" y="10"/>
                      <a:pt x="64" y="10"/>
                      <a:pt x="64" y="10"/>
                    </a:cubicBezTo>
                    <a:cubicBezTo>
                      <a:pt x="64" y="3"/>
                      <a:pt x="61" y="0"/>
                      <a:pt x="55" y="0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50" y="42"/>
                      <a:pt x="50" y="42"/>
                      <a:pt x="50" y="42"/>
                    </a:cubicBezTo>
                    <a:cubicBezTo>
                      <a:pt x="50" y="52"/>
                      <a:pt x="56" y="57"/>
                      <a:pt x="64" y="57"/>
                    </a:cubicBezTo>
                    <a:cubicBezTo>
                      <a:pt x="69" y="57"/>
                      <a:pt x="74" y="55"/>
                      <a:pt x="74" y="50"/>
                    </a:cubicBezTo>
                    <a:moveTo>
                      <a:pt x="104" y="25"/>
                    </a:moveTo>
                    <a:cubicBezTo>
                      <a:pt x="104" y="20"/>
                      <a:pt x="104" y="20"/>
                      <a:pt x="104" y="20"/>
                    </a:cubicBezTo>
                    <a:cubicBezTo>
                      <a:pt x="104" y="16"/>
                      <a:pt x="100" y="13"/>
                      <a:pt x="93" y="13"/>
                    </a:cubicBezTo>
                    <a:cubicBezTo>
                      <a:pt x="84" y="13"/>
                      <a:pt x="78" y="20"/>
                      <a:pt x="78" y="28"/>
                    </a:cubicBezTo>
                    <a:cubicBezTo>
                      <a:pt x="78" y="46"/>
                      <a:pt x="78" y="46"/>
                      <a:pt x="78" y="46"/>
                    </a:cubicBezTo>
                    <a:cubicBezTo>
                      <a:pt x="78" y="53"/>
                      <a:pt x="82" y="56"/>
                      <a:pt x="88" y="56"/>
                    </a:cubicBezTo>
                    <a:cubicBezTo>
                      <a:pt x="92" y="56"/>
                      <a:pt x="92" y="56"/>
                      <a:pt x="92" y="56"/>
                    </a:cubicBezTo>
                    <a:cubicBezTo>
                      <a:pt x="92" y="31"/>
                      <a:pt x="92" y="31"/>
                      <a:pt x="92" y="31"/>
                    </a:cubicBezTo>
                    <a:cubicBezTo>
                      <a:pt x="92" y="26"/>
                      <a:pt x="95" y="24"/>
                      <a:pt x="98" y="24"/>
                    </a:cubicBezTo>
                    <a:cubicBezTo>
                      <a:pt x="100" y="24"/>
                      <a:pt x="102" y="24"/>
                      <a:pt x="103" y="25"/>
                    </a:cubicBezTo>
                    <a:lnTo>
                      <a:pt x="104" y="2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4" name="Freeform 15"/>
              <p:cNvSpPr>
                <a:spLocks/>
              </p:cNvSpPr>
              <p:nvPr userDrawn="1"/>
            </p:nvSpPr>
            <p:spPr bwMode="auto">
              <a:xfrm>
                <a:off x="154" y="199"/>
                <a:ext cx="73" cy="13"/>
              </a:xfrm>
              <a:custGeom>
                <a:avLst/>
                <a:gdLst>
                  <a:gd name="T0" fmla="*/ 44 w 45"/>
                  <a:gd name="T1" fmla="*/ 1 h 8"/>
                  <a:gd name="T2" fmla="*/ 43 w 45"/>
                  <a:gd name="T3" fmla="*/ 0 h 8"/>
                  <a:gd name="T4" fmla="*/ 2 w 45"/>
                  <a:gd name="T5" fmla="*/ 0 h 8"/>
                  <a:gd name="T6" fmla="*/ 1 w 45"/>
                  <a:gd name="T7" fmla="*/ 1 h 8"/>
                  <a:gd name="T8" fmla="*/ 1 w 45"/>
                  <a:gd name="T9" fmla="*/ 2 h 8"/>
                  <a:gd name="T10" fmla="*/ 2 w 45"/>
                  <a:gd name="T11" fmla="*/ 7 h 8"/>
                  <a:gd name="T12" fmla="*/ 3 w 45"/>
                  <a:gd name="T13" fmla="*/ 8 h 8"/>
                  <a:gd name="T14" fmla="*/ 42 w 45"/>
                  <a:gd name="T15" fmla="*/ 8 h 8"/>
                  <a:gd name="T16" fmla="*/ 43 w 45"/>
                  <a:gd name="T17" fmla="*/ 7 h 8"/>
                  <a:gd name="T18" fmla="*/ 45 w 45"/>
                  <a:gd name="T19" fmla="*/ 2 h 8"/>
                  <a:gd name="T20" fmla="*/ 44 w 45"/>
                  <a:gd name="T21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5" h="8">
                    <a:moveTo>
                      <a:pt x="44" y="1"/>
                    </a:moveTo>
                    <a:cubicBezTo>
                      <a:pt x="44" y="0"/>
                      <a:pt x="44" y="0"/>
                      <a:pt x="4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1"/>
                    </a:cubicBezTo>
                    <a:cubicBezTo>
                      <a:pt x="1" y="1"/>
                      <a:pt x="0" y="2"/>
                      <a:pt x="1" y="2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3" y="8"/>
                      <a:pt x="3" y="8"/>
                    </a:cubicBezTo>
                    <a:cubicBezTo>
                      <a:pt x="42" y="8"/>
                      <a:pt x="42" y="8"/>
                      <a:pt x="42" y="8"/>
                    </a:cubicBezTo>
                    <a:cubicBezTo>
                      <a:pt x="42" y="8"/>
                      <a:pt x="43" y="7"/>
                      <a:pt x="43" y="7"/>
                    </a:cubicBezTo>
                    <a:cubicBezTo>
                      <a:pt x="45" y="2"/>
                      <a:pt x="45" y="2"/>
                      <a:pt x="45" y="2"/>
                    </a:cubicBezTo>
                    <a:cubicBezTo>
                      <a:pt x="45" y="2"/>
                      <a:pt x="45" y="1"/>
                      <a:pt x="44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5" name="Freeform 16"/>
              <p:cNvSpPr>
                <a:spLocks/>
              </p:cNvSpPr>
              <p:nvPr userDrawn="1"/>
            </p:nvSpPr>
            <p:spPr bwMode="auto">
              <a:xfrm>
                <a:off x="154" y="199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009F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6" name="Oval 17"/>
              <p:cNvSpPr>
                <a:spLocks noChangeArrowheads="1"/>
              </p:cNvSpPr>
              <p:nvPr userDrawn="1"/>
            </p:nvSpPr>
            <p:spPr bwMode="auto">
              <a:xfrm>
                <a:off x="182" y="126"/>
                <a:ext cx="17" cy="1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94876574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 Royal NLR 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889B4-6CF4-40D8-B7B4-577818220F6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079623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64846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nd Space">
    <p:bg bwMode="gray">
      <p:bgPr>
        <a:blipFill dpi="0" rotWithShape="1">
          <a:blip r:embed="rId2">
            <a:lum/>
          </a:blip>
          <a:srcRect/>
          <a:stretch>
            <a:fillRect t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 userDrawn="1"/>
        </p:nvGrpSpPr>
        <p:grpSpPr>
          <a:xfrm>
            <a:off x="146050" y="128588"/>
            <a:ext cx="2376877" cy="609600"/>
            <a:chOff x="146050" y="128588"/>
            <a:chExt cx="2376877" cy="609600"/>
          </a:xfrm>
        </p:grpSpPr>
        <p:sp>
          <p:nvSpPr>
            <p:cNvPr id="17" name="Freeform 5"/>
            <p:cNvSpPr>
              <a:spLocks noEditPoints="1"/>
            </p:cNvSpPr>
            <p:nvPr userDrawn="1"/>
          </p:nvSpPr>
          <p:spPr bwMode="auto">
            <a:xfrm>
              <a:off x="686263" y="404561"/>
              <a:ext cx="1836664" cy="85111"/>
            </a:xfrm>
            <a:custGeom>
              <a:avLst/>
              <a:gdLst>
                <a:gd name="T0" fmla="*/ 2284 w 2308"/>
                <a:gd name="T1" fmla="*/ 22 h 108"/>
                <a:gd name="T2" fmla="*/ 2281 w 2308"/>
                <a:gd name="T3" fmla="*/ 61 h 108"/>
                <a:gd name="T4" fmla="*/ 2234 w 2308"/>
                <a:gd name="T5" fmla="*/ 73 h 108"/>
                <a:gd name="T6" fmla="*/ 2138 w 2308"/>
                <a:gd name="T7" fmla="*/ 79 h 108"/>
                <a:gd name="T8" fmla="*/ 2116 w 2308"/>
                <a:gd name="T9" fmla="*/ 36 h 108"/>
                <a:gd name="T10" fmla="*/ 2138 w 2308"/>
                <a:gd name="T11" fmla="*/ 89 h 108"/>
                <a:gd name="T12" fmla="*/ 2065 w 2308"/>
                <a:gd name="T13" fmla="*/ 22 h 108"/>
                <a:gd name="T14" fmla="*/ 2013 w 2308"/>
                <a:gd name="T15" fmla="*/ 68 h 108"/>
                <a:gd name="T16" fmla="*/ 1967 w 2308"/>
                <a:gd name="T17" fmla="*/ 43 h 108"/>
                <a:gd name="T18" fmla="*/ 2013 w 2308"/>
                <a:gd name="T19" fmla="*/ 68 h 108"/>
                <a:gd name="T20" fmla="*/ 1888 w 2308"/>
                <a:gd name="T21" fmla="*/ 57 h 108"/>
                <a:gd name="T22" fmla="*/ 1846 w 2308"/>
                <a:gd name="T23" fmla="*/ 88 h 108"/>
                <a:gd name="T24" fmla="*/ 1774 w 2308"/>
                <a:gd name="T25" fmla="*/ 49 h 108"/>
                <a:gd name="T26" fmla="*/ 1815 w 2308"/>
                <a:gd name="T27" fmla="*/ 72 h 108"/>
                <a:gd name="T28" fmla="*/ 1703 w 2308"/>
                <a:gd name="T29" fmla="*/ 69 h 108"/>
                <a:gd name="T30" fmla="*/ 1694 w 2308"/>
                <a:gd name="T31" fmla="*/ 41 h 108"/>
                <a:gd name="T32" fmla="*/ 1741 w 2308"/>
                <a:gd name="T33" fmla="*/ 67 h 108"/>
                <a:gd name="T34" fmla="*/ 1594 w 2308"/>
                <a:gd name="T35" fmla="*/ 51 h 108"/>
                <a:gd name="T36" fmla="*/ 1561 w 2308"/>
                <a:gd name="T37" fmla="*/ 78 h 108"/>
                <a:gd name="T38" fmla="*/ 1554 w 2308"/>
                <a:gd name="T39" fmla="*/ 7 h 108"/>
                <a:gd name="T40" fmla="*/ 1428 w 2308"/>
                <a:gd name="T41" fmla="*/ 51 h 108"/>
                <a:gd name="T42" fmla="*/ 1477 w 2308"/>
                <a:gd name="T43" fmla="*/ 88 h 108"/>
                <a:gd name="T44" fmla="*/ 1377 w 2308"/>
                <a:gd name="T45" fmla="*/ 23 h 108"/>
                <a:gd name="T46" fmla="*/ 1317 w 2308"/>
                <a:gd name="T47" fmla="*/ 32 h 108"/>
                <a:gd name="T48" fmla="*/ 1304 w 2308"/>
                <a:gd name="T49" fmla="*/ 7 h 108"/>
                <a:gd name="T50" fmla="*/ 1273 w 2308"/>
                <a:gd name="T51" fmla="*/ 89 h 108"/>
                <a:gd name="T52" fmla="*/ 1286 w 2308"/>
                <a:gd name="T53" fmla="*/ 27 h 108"/>
                <a:gd name="T54" fmla="*/ 1217 w 2308"/>
                <a:gd name="T55" fmla="*/ 58 h 108"/>
                <a:gd name="T56" fmla="*/ 1202 w 2308"/>
                <a:gd name="T57" fmla="*/ 33 h 108"/>
                <a:gd name="T58" fmla="*/ 1162 w 2308"/>
                <a:gd name="T59" fmla="*/ 29 h 108"/>
                <a:gd name="T60" fmla="*/ 1134 w 2308"/>
                <a:gd name="T61" fmla="*/ 89 h 108"/>
                <a:gd name="T62" fmla="*/ 1088 w 2308"/>
                <a:gd name="T63" fmla="*/ 54 h 108"/>
                <a:gd name="T64" fmla="*/ 955 w 2308"/>
                <a:gd name="T65" fmla="*/ 51 h 108"/>
                <a:gd name="T66" fmla="*/ 1004 w 2308"/>
                <a:gd name="T67" fmla="*/ 88 h 108"/>
                <a:gd name="T68" fmla="*/ 888 w 2308"/>
                <a:gd name="T69" fmla="*/ 88 h 108"/>
                <a:gd name="T70" fmla="*/ 860 w 2308"/>
                <a:gd name="T71" fmla="*/ 78 h 108"/>
                <a:gd name="T72" fmla="*/ 860 w 2308"/>
                <a:gd name="T73" fmla="*/ 82 h 108"/>
                <a:gd name="T74" fmla="*/ 729 w 2308"/>
                <a:gd name="T75" fmla="*/ 55 h 108"/>
                <a:gd name="T76" fmla="*/ 680 w 2308"/>
                <a:gd name="T77" fmla="*/ 11 h 108"/>
                <a:gd name="T78" fmla="*/ 701 w 2308"/>
                <a:gd name="T79" fmla="*/ 77 h 108"/>
                <a:gd name="T80" fmla="*/ 680 w 2308"/>
                <a:gd name="T81" fmla="*/ 11 h 108"/>
                <a:gd name="T82" fmla="*/ 603 w 2308"/>
                <a:gd name="T83" fmla="*/ 2 h 108"/>
                <a:gd name="T84" fmla="*/ 503 w 2308"/>
                <a:gd name="T85" fmla="*/ 52 h 108"/>
                <a:gd name="T86" fmla="*/ 508 w 2308"/>
                <a:gd name="T87" fmla="*/ 89 h 108"/>
                <a:gd name="T88" fmla="*/ 440 w 2308"/>
                <a:gd name="T89" fmla="*/ 11 h 108"/>
                <a:gd name="T90" fmla="*/ 460 w 2308"/>
                <a:gd name="T91" fmla="*/ 77 h 108"/>
                <a:gd name="T92" fmla="*/ 440 w 2308"/>
                <a:gd name="T93" fmla="*/ 11 h 108"/>
                <a:gd name="T94" fmla="*/ 404 w 2308"/>
                <a:gd name="T95" fmla="*/ 47 h 108"/>
                <a:gd name="T96" fmla="*/ 385 w 2308"/>
                <a:gd name="T97" fmla="*/ 49 h 108"/>
                <a:gd name="T98" fmla="*/ 316 w 2308"/>
                <a:gd name="T99" fmla="*/ 89 h 108"/>
                <a:gd name="T100" fmla="*/ 270 w 2308"/>
                <a:gd name="T101" fmla="*/ 82 h 108"/>
                <a:gd name="T102" fmla="*/ 263 w 2308"/>
                <a:gd name="T103" fmla="*/ 88 h 108"/>
                <a:gd name="T104" fmla="*/ 190 w 2308"/>
                <a:gd name="T105" fmla="*/ 79 h 108"/>
                <a:gd name="T106" fmla="*/ 207 w 2308"/>
                <a:gd name="T107" fmla="*/ 35 h 108"/>
                <a:gd name="T108" fmla="*/ 96 w 2308"/>
                <a:gd name="T109" fmla="*/ 49 h 108"/>
                <a:gd name="T110" fmla="*/ 137 w 2308"/>
                <a:gd name="T111" fmla="*/ 72 h 108"/>
                <a:gd name="T112" fmla="*/ 22 w 2308"/>
                <a:gd name="T113" fmla="*/ 79 h 108"/>
                <a:gd name="T114" fmla="*/ 18 w 2308"/>
                <a:gd name="T115" fmla="*/ 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308" h="108">
                  <a:moveTo>
                    <a:pt x="2298" y="45"/>
                  </a:moveTo>
                  <a:cubicBezTo>
                    <a:pt x="2298" y="50"/>
                    <a:pt x="2295" y="52"/>
                    <a:pt x="2280" y="52"/>
                  </a:cubicBezTo>
                  <a:cubicBezTo>
                    <a:pt x="2265" y="52"/>
                    <a:pt x="2265" y="52"/>
                    <a:pt x="2265" y="52"/>
                  </a:cubicBezTo>
                  <a:cubicBezTo>
                    <a:pt x="2265" y="49"/>
                    <a:pt x="2265" y="49"/>
                    <a:pt x="2265" y="49"/>
                  </a:cubicBezTo>
                  <a:cubicBezTo>
                    <a:pt x="2266" y="41"/>
                    <a:pt x="2272" y="32"/>
                    <a:pt x="2283" y="32"/>
                  </a:cubicBezTo>
                  <a:cubicBezTo>
                    <a:pt x="2293" y="32"/>
                    <a:pt x="2298" y="38"/>
                    <a:pt x="2298" y="45"/>
                  </a:cubicBezTo>
                  <a:moveTo>
                    <a:pt x="2308" y="45"/>
                  </a:moveTo>
                  <a:cubicBezTo>
                    <a:pt x="2308" y="32"/>
                    <a:pt x="2296" y="22"/>
                    <a:pt x="2284" y="22"/>
                  </a:cubicBezTo>
                  <a:cubicBezTo>
                    <a:pt x="2267" y="22"/>
                    <a:pt x="2254" y="36"/>
                    <a:pt x="2254" y="57"/>
                  </a:cubicBezTo>
                  <a:cubicBezTo>
                    <a:pt x="2254" y="75"/>
                    <a:pt x="2267" y="89"/>
                    <a:pt x="2284" y="89"/>
                  </a:cubicBezTo>
                  <a:cubicBezTo>
                    <a:pt x="2299" y="89"/>
                    <a:pt x="2306" y="84"/>
                    <a:pt x="2306" y="77"/>
                  </a:cubicBezTo>
                  <a:cubicBezTo>
                    <a:pt x="2306" y="72"/>
                    <a:pt x="2306" y="72"/>
                    <a:pt x="2306" y="72"/>
                  </a:cubicBezTo>
                  <a:cubicBezTo>
                    <a:pt x="2305" y="72"/>
                    <a:pt x="2305" y="72"/>
                    <a:pt x="2305" y="72"/>
                  </a:cubicBezTo>
                  <a:cubicBezTo>
                    <a:pt x="2302" y="76"/>
                    <a:pt x="2296" y="79"/>
                    <a:pt x="2286" y="79"/>
                  </a:cubicBezTo>
                  <a:cubicBezTo>
                    <a:pt x="2274" y="79"/>
                    <a:pt x="2266" y="71"/>
                    <a:pt x="2265" y="61"/>
                  </a:cubicBezTo>
                  <a:cubicBezTo>
                    <a:pt x="2281" y="61"/>
                    <a:pt x="2281" y="61"/>
                    <a:pt x="2281" y="61"/>
                  </a:cubicBezTo>
                  <a:cubicBezTo>
                    <a:pt x="2303" y="61"/>
                    <a:pt x="2308" y="56"/>
                    <a:pt x="2308" y="45"/>
                  </a:cubicBezTo>
                  <a:moveTo>
                    <a:pt x="2234" y="41"/>
                  </a:moveTo>
                  <a:cubicBezTo>
                    <a:pt x="2234" y="36"/>
                    <a:pt x="2234" y="36"/>
                    <a:pt x="2234" y="36"/>
                  </a:cubicBezTo>
                  <a:cubicBezTo>
                    <a:pt x="2234" y="27"/>
                    <a:pt x="2226" y="22"/>
                    <a:pt x="2216" y="22"/>
                  </a:cubicBezTo>
                  <a:cubicBezTo>
                    <a:pt x="2197" y="22"/>
                    <a:pt x="2185" y="38"/>
                    <a:pt x="2185" y="56"/>
                  </a:cubicBezTo>
                  <a:cubicBezTo>
                    <a:pt x="2185" y="77"/>
                    <a:pt x="2202" y="89"/>
                    <a:pt x="2215" y="89"/>
                  </a:cubicBezTo>
                  <a:cubicBezTo>
                    <a:pt x="2229" y="89"/>
                    <a:pt x="2234" y="82"/>
                    <a:pt x="2234" y="78"/>
                  </a:cubicBezTo>
                  <a:cubicBezTo>
                    <a:pt x="2234" y="73"/>
                    <a:pt x="2234" y="73"/>
                    <a:pt x="2234" y="73"/>
                  </a:cubicBezTo>
                  <a:cubicBezTo>
                    <a:pt x="2233" y="73"/>
                    <a:pt x="2233" y="73"/>
                    <a:pt x="2233" y="73"/>
                  </a:cubicBezTo>
                  <a:cubicBezTo>
                    <a:pt x="2230" y="77"/>
                    <a:pt x="2224" y="79"/>
                    <a:pt x="2217" y="79"/>
                  </a:cubicBezTo>
                  <a:cubicBezTo>
                    <a:pt x="2207" y="79"/>
                    <a:pt x="2196" y="72"/>
                    <a:pt x="2196" y="55"/>
                  </a:cubicBezTo>
                  <a:cubicBezTo>
                    <a:pt x="2196" y="42"/>
                    <a:pt x="2204" y="33"/>
                    <a:pt x="2217" y="33"/>
                  </a:cubicBezTo>
                  <a:cubicBezTo>
                    <a:pt x="2223" y="33"/>
                    <a:pt x="2231" y="36"/>
                    <a:pt x="2233" y="41"/>
                  </a:cubicBezTo>
                  <a:lnTo>
                    <a:pt x="2234" y="41"/>
                  </a:lnTo>
                  <a:close/>
                  <a:moveTo>
                    <a:pt x="2152" y="66"/>
                  </a:moveTo>
                  <a:cubicBezTo>
                    <a:pt x="2152" y="75"/>
                    <a:pt x="2148" y="79"/>
                    <a:pt x="2138" y="79"/>
                  </a:cubicBezTo>
                  <a:cubicBezTo>
                    <a:pt x="2130" y="79"/>
                    <a:pt x="2125" y="74"/>
                    <a:pt x="2125" y="69"/>
                  </a:cubicBezTo>
                  <a:cubicBezTo>
                    <a:pt x="2125" y="62"/>
                    <a:pt x="2130" y="58"/>
                    <a:pt x="2143" y="58"/>
                  </a:cubicBezTo>
                  <a:cubicBezTo>
                    <a:pt x="2152" y="58"/>
                    <a:pt x="2152" y="58"/>
                    <a:pt x="2152" y="58"/>
                  </a:cubicBezTo>
                  <a:lnTo>
                    <a:pt x="2152" y="66"/>
                  </a:lnTo>
                  <a:close/>
                  <a:moveTo>
                    <a:pt x="2163" y="67"/>
                  </a:moveTo>
                  <a:cubicBezTo>
                    <a:pt x="2163" y="47"/>
                    <a:pt x="2163" y="47"/>
                    <a:pt x="2163" y="47"/>
                  </a:cubicBezTo>
                  <a:cubicBezTo>
                    <a:pt x="2163" y="31"/>
                    <a:pt x="2154" y="22"/>
                    <a:pt x="2138" y="22"/>
                  </a:cubicBezTo>
                  <a:cubicBezTo>
                    <a:pt x="2123" y="22"/>
                    <a:pt x="2116" y="30"/>
                    <a:pt x="2116" y="36"/>
                  </a:cubicBezTo>
                  <a:cubicBezTo>
                    <a:pt x="2116" y="41"/>
                    <a:pt x="2116" y="41"/>
                    <a:pt x="2116" y="41"/>
                  </a:cubicBezTo>
                  <a:cubicBezTo>
                    <a:pt x="2116" y="41"/>
                    <a:pt x="2116" y="41"/>
                    <a:pt x="2116" y="41"/>
                  </a:cubicBezTo>
                  <a:cubicBezTo>
                    <a:pt x="2120" y="36"/>
                    <a:pt x="2127" y="33"/>
                    <a:pt x="2137" y="33"/>
                  </a:cubicBezTo>
                  <a:cubicBezTo>
                    <a:pt x="2147" y="33"/>
                    <a:pt x="2152" y="36"/>
                    <a:pt x="2152" y="46"/>
                  </a:cubicBezTo>
                  <a:cubicBezTo>
                    <a:pt x="2152" y="49"/>
                    <a:pt x="2152" y="49"/>
                    <a:pt x="2152" y="49"/>
                  </a:cubicBezTo>
                  <a:cubicBezTo>
                    <a:pt x="2143" y="49"/>
                    <a:pt x="2143" y="49"/>
                    <a:pt x="2143" y="49"/>
                  </a:cubicBezTo>
                  <a:cubicBezTo>
                    <a:pt x="2124" y="49"/>
                    <a:pt x="2113" y="56"/>
                    <a:pt x="2113" y="70"/>
                  </a:cubicBezTo>
                  <a:cubicBezTo>
                    <a:pt x="2113" y="81"/>
                    <a:pt x="2125" y="89"/>
                    <a:pt x="2138" y="89"/>
                  </a:cubicBezTo>
                  <a:cubicBezTo>
                    <a:pt x="2156" y="89"/>
                    <a:pt x="2163" y="80"/>
                    <a:pt x="2163" y="67"/>
                  </a:cubicBezTo>
                  <a:moveTo>
                    <a:pt x="2082" y="57"/>
                  </a:moveTo>
                  <a:cubicBezTo>
                    <a:pt x="2082" y="71"/>
                    <a:pt x="2076" y="79"/>
                    <a:pt x="2065" y="79"/>
                  </a:cubicBezTo>
                  <a:cubicBezTo>
                    <a:pt x="2054" y="79"/>
                    <a:pt x="2045" y="71"/>
                    <a:pt x="2045" y="54"/>
                  </a:cubicBezTo>
                  <a:cubicBezTo>
                    <a:pt x="2045" y="41"/>
                    <a:pt x="2052" y="33"/>
                    <a:pt x="2063" y="33"/>
                  </a:cubicBezTo>
                  <a:cubicBezTo>
                    <a:pt x="2074" y="33"/>
                    <a:pt x="2082" y="40"/>
                    <a:pt x="2082" y="57"/>
                  </a:cubicBezTo>
                  <a:moveTo>
                    <a:pt x="2093" y="54"/>
                  </a:moveTo>
                  <a:cubicBezTo>
                    <a:pt x="2093" y="35"/>
                    <a:pt x="2079" y="22"/>
                    <a:pt x="2065" y="22"/>
                  </a:cubicBezTo>
                  <a:cubicBezTo>
                    <a:pt x="2045" y="22"/>
                    <a:pt x="2035" y="36"/>
                    <a:pt x="2035" y="57"/>
                  </a:cubicBezTo>
                  <a:cubicBezTo>
                    <a:pt x="2035" y="100"/>
                    <a:pt x="2035" y="100"/>
                    <a:pt x="2035" y="100"/>
                  </a:cubicBezTo>
                  <a:cubicBezTo>
                    <a:pt x="2035" y="106"/>
                    <a:pt x="2037" y="108"/>
                    <a:pt x="2042" y="108"/>
                  </a:cubicBezTo>
                  <a:cubicBezTo>
                    <a:pt x="2046" y="108"/>
                    <a:pt x="2046" y="108"/>
                    <a:pt x="2046" y="108"/>
                  </a:cubicBezTo>
                  <a:cubicBezTo>
                    <a:pt x="2046" y="78"/>
                    <a:pt x="2046" y="78"/>
                    <a:pt x="2046" y="78"/>
                  </a:cubicBezTo>
                  <a:cubicBezTo>
                    <a:pt x="2049" y="84"/>
                    <a:pt x="2057" y="89"/>
                    <a:pt x="2064" y="89"/>
                  </a:cubicBezTo>
                  <a:cubicBezTo>
                    <a:pt x="2080" y="89"/>
                    <a:pt x="2093" y="76"/>
                    <a:pt x="2093" y="54"/>
                  </a:cubicBezTo>
                  <a:moveTo>
                    <a:pt x="2013" y="68"/>
                  </a:moveTo>
                  <a:cubicBezTo>
                    <a:pt x="2013" y="59"/>
                    <a:pt x="2006" y="54"/>
                    <a:pt x="1994" y="51"/>
                  </a:cubicBezTo>
                  <a:cubicBezTo>
                    <a:pt x="1980" y="48"/>
                    <a:pt x="1978" y="46"/>
                    <a:pt x="1978" y="42"/>
                  </a:cubicBezTo>
                  <a:cubicBezTo>
                    <a:pt x="1978" y="36"/>
                    <a:pt x="1982" y="33"/>
                    <a:pt x="1993" y="33"/>
                  </a:cubicBezTo>
                  <a:cubicBezTo>
                    <a:pt x="2001" y="33"/>
                    <a:pt x="2008" y="36"/>
                    <a:pt x="2011" y="39"/>
                  </a:cubicBezTo>
                  <a:cubicBezTo>
                    <a:pt x="2011" y="39"/>
                    <a:pt x="2011" y="39"/>
                    <a:pt x="2011" y="39"/>
                  </a:cubicBezTo>
                  <a:cubicBezTo>
                    <a:pt x="2011" y="35"/>
                    <a:pt x="2011" y="35"/>
                    <a:pt x="2011" y="35"/>
                  </a:cubicBezTo>
                  <a:cubicBezTo>
                    <a:pt x="2011" y="27"/>
                    <a:pt x="2002" y="22"/>
                    <a:pt x="1992" y="22"/>
                  </a:cubicBezTo>
                  <a:cubicBezTo>
                    <a:pt x="1977" y="22"/>
                    <a:pt x="1967" y="32"/>
                    <a:pt x="1967" y="43"/>
                  </a:cubicBezTo>
                  <a:cubicBezTo>
                    <a:pt x="1967" y="52"/>
                    <a:pt x="1973" y="56"/>
                    <a:pt x="1985" y="59"/>
                  </a:cubicBezTo>
                  <a:cubicBezTo>
                    <a:pt x="1999" y="62"/>
                    <a:pt x="2002" y="64"/>
                    <a:pt x="2002" y="69"/>
                  </a:cubicBezTo>
                  <a:cubicBezTo>
                    <a:pt x="2002" y="76"/>
                    <a:pt x="1997" y="79"/>
                    <a:pt x="1988" y="79"/>
                  </a:cubicBezTo>
                  <a:cubicBezTo>
                    <a:pt x="1980" y="79"/>
                    <a:pt x="1972" y="76"/>
                    <a:pt x="1969" y="72"/>
                  </a:cubicBezTo>
                  <a:cubicBezTo>
                    <a:pt x="1968" y="72"/>
                    <a:pt x="1968" y="72"/>
                    <a:pt x="1968" y="72"/>
                  </a:cubicBezTo>
                  <a:cubicBezTo>
                    <a:pt x="1968" y="76"/>
                    <a:pt x="1968" y="76"/>
                    <a:pt x="1968" y="76"/>
                  </a:cubicBezTo>
                  <a:cubicBezTo>
                    <a:pt x="1968" y="84"/>
                    <a:pt x="1977" y="89"/>
                    <a:pt x="1988" y="89"/>
                  </a:cubicBezTo>
                  <a:cubicBezTo>
                    <a:pt x="2002" y="89"/>
                    <a:pt x="2013" y="82"/>
                    <a:pt x="2013" y="68"/>
                  </a:cubicBezTo>
                  <a:moveTo>
                    <a:pt x="1936" y="57"/>
                  </a:moveTo>
                  <a:cubicBezTo>
                    <a:pt x="1936" y="70"/>
                    <a:pt x="1930" y="79"/>
                    <a:pt x="1919" y="79"/>
                  </a:cubicBezTo>
                  <a:cubicBezTo>
                    <a:pt x="1907" y="79"/>
                    <a:pt x="1899" y="69"/>
                    <a:pt x="1899" y="55"/>
                  </a:cubicBezTo>
                  <a:cubicBezTo>
                    <a:pt x="1899" y="41"/>
                    <a:pt x="1906" y="33"/>
                    <a:pt x="1917" y="33"/>
                  </a:cubicBezTo>
                  <a:cubicBezTo>
                    <a:pt x="1929" y="33"/>
                    <a:pt x="1936" y="41"/>
                    <a:pt x="1936" y="57"/>
                  </a:cubicBezTo>
                  <a:moveTo>
                    <a:pt x="1947" y="54"/>
                  </a:moveTo>
                  <a:cubicBezTo>
                    <a:pt x="1947" y="35"/>
                    <a:pt x="1935" y="23"/>
                    <a:pt x="1918" y="23"/>
                  </a:cubicBezTo>
                  <a:cubicBezTo>
                    <a:pt x="1900" y="23"/>
                    <a:pt x="1888" y="36"/>
                    <a:pt x="1888" y="57"/>
                  </a:cubicBezTo>
                  <a:cubicBezTo>
                    <a:pt x="1888" y="76"/>
                    <a:pt x="1901" y="89"/>
                    <a:pt x="1918" y="89"/>
                  </a:cubicBezTo>
                  <a:cubicBezTo>
                    <a:pt x="1935" y="89"/>
                    <a:pt x="1947" y="76"/>
                    <a:pt x="1947" y="54"/>
                  </a:cubicBezTo>
                  <a:moveTo>
                    <a:pt x="1873" y="37"/>
                  </a:moveTo>
                  <a:cubicBezTo>
                    <a:pt x="1873" y="32"/>
                    <a:pt x="1873" y="32"/>
                    <a:pt x="1873" y="32"/>
                  </a:cubicBezTo>
                  <a:cubicBezTo>
                    <a:pt x="1873" y="28"/>
                    <a:pt x="1870" y="24"/>
                    <a:pt x="1861" y="24"/>
                  </a:cubicBezTo>
                  <a:cubicBezTo>
                    <a:pt x="1849" y="24"/>
                    <a:pt x="1840" y="33"/>
                    <a:pt x="1840" y="51"/>
                  </a:cubicBezTo>
                  <a:cubicBezTo>
                    <a:pt x="1840" y="80"/>
                    <a:pt x="1840" y="80"/>
                    <a:pt x="1840" y="80"/>
                  </a:cubicBezTo>
                  <a:cubicBezTo>
                    <a:pt x="1840" y="85"/>
                    <a:pt x="1842" y="88"/>
                    <a:pt x="1846" y="88"/>
                  </a:cubicBezTo>
                  <a:cubicBezTo>
                    <a:pt x="1851" y="88"/>
                    <a:pt x="1851" y="88"/>
                    <a:pt x="1851" y="88"/>
                  </a:cubicBezTo>
                  <a:cubicBezTo>
                    <a:pt x="1851" y="52"/>
                    <a:pt x="1851" y="52"/>
                    <a:pt x="1851" y="52"/>
                  </a:cubicBezTo>
                  <a:cubicBezTo>
                    <a:pt x="1851" y="38"/>
                    <a:pt x="1854" y="34"/>
                    <a:pt x="1863" y="34"/>
                  </a:cubicBezTo>
                  <a:cubicBezTo>
                    <a:pt x="1867" y="34"/>
                    <a:pt x="1871" y="35"/>
                    <a:pt x="1873" y="37"/>
                  </a:cubicBezTo>
                  <a:close/>
                  <a:moveTo>
                    <a:pt x="1807" y="45"/>
                  </a:moveTo>
                  <a:cubicBezTo>
                    <a:pt x="1807" y="50"/>
                    <a:pt x="1804" y="52"/>
                    <a:pt x="1789" y="52"/>
                  </a:cubicBezTo>
                  <a:cubicBezTo>
                    <a:pt x="1774" y="52"/>
                    <a:pt x="1774" y="52"/>
                    <a:pt x="1774" y="52"/>
                  </a:cubicBezTo>
                  <a:cubicBezTo>
                    <a:pt x="1774" y="49"/>
                    <a:pt x="1774" y="49"/>
                    <a:pt x="1774" y="49"/>
                  </a:cubicBezTo>
                  <a:cubicBezTo>
                    <a:pt x="1775" y="41"/>
                    <a:pt x="1781" y="32"/>
                    <a:pt x="1792" y="32"/>
                  </a:cubicBezTo>
                  <a:cubicBezTo>
                    <a:pt x="1802" y="32"/>
                    <a:pt x="1807" y="38"/>
                    <a:pt x="1807" y="45"/>
                  </a:cubicBezTo>
                  <a:moveTo>
                    <a:pt x="1817" y="45"/>
                  </a:moveTo>
                  <a:cubicBezTo>
                    <a:pt x="1817" y="32"/>
                    <a:pt x="1806" y="22"/>
                    <a:pt x="1793" y="22"/>
                  </a:cubicBezTo>
                  <a:cubicBezTo>
                    <a:pt x="1776" y="22"/>
                    <a:pt x="1763" y="36"/>
                    <a:pt x="1763" y="57"/>
                  </a:cubicBezTo>
                  <a:cubicBezTo>
                    <a:pt x="1763" y="75"/>
                    <a:pt x="1776" y="89"/>
                    <a:pt x="1793" y="89"/>
                  </a:cubicBezTo>
                  <a:cubicBezTo>
                    <a:pt x="1808" y="89"/>
                    <a:pt x="1815" y="84"/>
                    <a:pt x="1815" y="77"/>
                  </a:cubicBezTo>
                  <a:cubicBezTo>
                    <a:pt x="1815" y="72"/>
                    <a:pt x="1815" y="72"/>
                    <a:pt x="1815" y="72"/>
                  </a:cubicBezTo>
                  <a:cubicBezTo>
                    <a:pt x="1814" y="72"/>
                    <a:pt x="1814" y="72"/>
                    <a:pt x="1814" y="72"/>
                  </a:cubicBezTo>
                  <a:cubicBezTo>
                    <a:pt x="1811" y="76"/>
                    <a:pt x="1805" y="79"/>
                    <a:pt x="1795" y="79"/>
                  </a:cubicBezTo>
                  <a:cubicBezTo>
                    <a:pt x="1783" y="79"/>
                    <a:pt x="1775" y="71"/>
                    <a:pt x="1774" y="61"/>
                  </a:cubicBezTo>
                  <a:cubicBezTo>
                    <a:pt x="1790" y="61"/>
                    <a:pt x="1790" y="61"/>
                    <a:pt x="1790" y="61"/>
                  </a:cubicBezTo>
                  <a:cubicBezTo>
                    <a:pt x="1812" y="61"/>
                    <a:pt x="1817" y="56"/>
                    <a:pt x="1817" y="45"/>
                  </a:cubicBezTo>
                  <a:moveTo>
                    <a:pt x="1731" y="66"/>
                  </a:moveTo>
                  <a:cubicBezTo>
                    <a:pt x="1731" y="75"/>
                    <a:pt x="1727" y="79"/>
                    <a:pt x="1717" y="79"/>
                  </a:cubicBezTo>
                  <a:cubicBezTo>
                    <a:pt x="1709" y="79"/>
                    <a:pt x="1703" y="74"/>
                    <a:pt x="1703" y="69"/>
                  </a:cubicBezTo>
                  <a:cubicBezTo>
                    <a:pt x="1703" y="62"/>
                    <a:pt x="1709" y="58"/>
                    <a:pt x="1722" y="58"/>
                  </a:cubicBezTo>
                  <a:cubicBezTo>
                    <a:pt x="1731" y="58"/>
                    <a:pt x="1731" y="58"/>
                    <a:pt x="1731" y="58"/>
                  </a:cubicBezTo>
                  <a:lnTo>
                    <a:pt x="1731" y="66"/>
                  </a:lnTo>
                  <a:close/>
                  <a:moveTo>
                    <a:pt x="1741" y="67"/>
                  </a:moveTo>
                  <a:cubicBezTo>
                    <a:pt x="1741" y="47"/>
                    <a:pt x="1741" y="47"/>
                    <a:pt x="1741" y="47"/>
                  </a:cubicBezTo>
                  <a:cubicBezTo>
                    <a:pt x="1741" y="31"/>
                    <a:pt x="1733" y="22"/>
                    <a:pt x="1717" y="22"/>
                  </a:cubicBezTo>
                  <a:cubicBezTo>
                    <a:pt x="1702" y="22"/>
                    <a:pt x="1694" y="30"/>
                    <a:pt x="1694" y="36"/>
                  </a:cubicBezTo>
                  <a:cubicBezTo>
                    <a:pt x="1694" y="41"/>
                    <a:pt x="1694" y="41"/>
                    <a:pt x="1694" y="41"/>
                  </a:cubicBezTo>
                  <a:cubicBezTo>
                    <a:pt x="1695" y="41"/>
                    <a:pt x="1695" y="41"/>
                    <a:pt x="1695" y="41"/>
                  </a:cubicBezTo>
                  <a:cubicBezTo>
                    <a:pt x="1699" y="36"/>
                    <a:pt x="1706" y="33"/>
                    <a:pt x="1715" y="33"/>
                  </a:cubicBezTo>
                  <a:cubicBezTo>
                    <a:pt x="1726" y="33"/>
                    <a:pt x="1731" y="36"/>
                    <a:pt x="1731" y="46"/>
                  </a:cubicBezTo>
                  <a:cubicBezTo>
                    <a:pt x="1731" y="49"/>
                    <a:pt x="1731" y="49"/>
                    <a:pt x="1731" y="49"/>
                  </a:cubicBezTo>
                  <a:cubicBezTo>
                    <a:pt x="1722" y="49"/>
                    <a:pt x="1722" y="49"/>
                    <a:pt x="1722" y="49"/>
                  </a:cubicBezTo>
                  <a:cubicBezTo>
                    <a:pt x="1703" y="49"/>
                    <a:pt x="1692" y="56"/>
                    <a:pt x="1692" y="70"/>
                  </a:cubicBezTo>
                  <a:cubicBezTo>
                    <a:pt x="1692" y="81"/>
                    <a:pt x="1703" y="89"/>
                    <a:pt x="1717" y="89"/>
                  </a:cubicBezTo>
                  <a:cubicBezTo>
                    <a:pt x="1734" y="89"/>
                    <a:pt x="1741" y="80"/>
                    <a:pt x="1741" y="67"/>
                  </a:cubicBezTo>
                  <a:moveTo>
                    <a:pt x="1636" y="88"/>
                  </a:moveTo>
                  <a:cubicBezTo>
                    <a:pt x="1636" y="51"/>
                    <a:pt x="1636" y="51"/>
                    <a:pt x="1636" y="51"/>
                  </a:cubicBezTo>
                  <a:cubicBezTo>
                    <a:pt x="1636" y="32"/>
                    <a:pt x="1627" y="22"/>
                    <a:pt x="1611" y="22"/>
                  </a:cubicBezTo>
                  <a:cubicBezTo>
                    <a:pt x="1594" y="22"/>
                    <a:pt x="1583" y="33"/>
                    <a:pt x="1583" y="51"/>
                  </a:cubicBezTo>
                  <a:cubicBezTo>
                    <a:pt x="1583" y="80"/>
                    <a:pt x="1583" y="80"/>
                    <a:pt x="1583" y="80"/>
                  </a:cubicBezTo>
                  <a:cubicBezTo>
                    <a:pt x="1583" y="85"/>
                    <a:pt x="1586" y="88"/>
                    <a:pt x="1590" y="88"/>
                  </a:cubicBezTo>
                  <a:cubicBezTo>
                    <a:pt x="1594" y="88"/>
                    <a:pt x="1594" y="88"/>
                    <a:pt x="1594" y="88"/>
                  </a:cubicBezTo>
                  <a:cubicBezTo>
                    <a:pt x="1594" y="51"/>
                    <a:pt x="1594" y="51"/>
                    <a:pt x="1594" y="51"/>
                  </a:cubicBezTo>
                  <a:cubicBezTo>
                    <a:pt x="1594" y="38"/>
                    <a:pt x="1600" y="33"/>
                    <a:pt x="1609" y="33"/>
                  </a:cubicBezTo>
                  <a:cubicBezTo>
                    <a:pt x="1621" y="33"/>
                    <a:pt x="1626" y="38"/>
                    <a:pt x="1626" y="51"/>
                  </a:cubicBezTo>
                  <a:cubicBezTo>
                    <a:pt x="1626" y="81"/>
                    <a:pt x="1626" y="81"/>
                    <a:pt x="1626" y="81"/>
                  </a:cubicBezTo>
                  <a:cubicBezTo>
                    <a:pt x="1626" y="85"/>
                    <a:pt x="1628" y="88"/>
                    <a:pt x="1632" y="88"/>
                  </a:cubicBezTo>
                  <a:lnTo>
                    <a:pt x="1636" y="88"/>
                  </a:lnTo>
                  <a:close/>
                  <a:moveTo>
                    <a:pt x="1566" y="82"/>
                  </a:moveTo>
                  <a:cubicBezTo>
                    <a:pt x="1566" y="78"/>
                    <a:pt x="1566" y="78"/>
                    <a:pt x="1566" y="78"/>
                  </a:cubicBezTo>
                  <a:cubicBezTo>
                    <a:pt x="1561" y="78"/>
                    <a:pt x="1561" y="78"/>
                    <a:pt x="1561" y="78"/>
                  </a:cubicBezTo>
                  <a:cubicBezTo>
                    <a:pt x="1555" y="78"/>
                    <a:pt x="1551" y="76"/>
                    <a:pt x="1551" y="68"/>
                  </a:cubicBezTo>
                  <a:cubicBezTo>
                    <a:pt x="1551" y="32"/>
                    <a:pt x="1551" y="32"/>
                    <a:pt x="1551" y="32"/>
                  </a:cubicBezTo>
                  <a:cubicBezTo>
                    <a:pt x="1551" y="27"/>
                    <a:pt x="1548" y="24"/>
                    <a:pt x="1544" y="24"/>
                  </a:cubicBezTo>
                  <a:cubicBezTo>
                    <a:pt x="1541" y="24"/>
                    <a:pt x="1541" y="24"/>
                    <a:pt x="1541" y="24"/>
                  </a:cubicBezTo>
                  <a:cubicBezTo>
                    <a:pt x="1541" y="69"/>
                    <a:pt x="1541" y="69"/>
                    <a:pt x="1541" y="69"/>
                  </a:cubicBezTo>
                  <a:cubicBezTo>
                    <a:pt x="1541" y="82"/>
                    <a:pt x="1547" y="88"/>
                    <a:pt x="1560" y="88"/>
                  </a:cubicBezTo>
                  <a:cubicBezTo>
                    <a:pt x="1563" y="88"/>
                    <a:pt x="1566" y="86"/>
                    <a:pt x="1566" y="82"/>
                  </a:cubicBezTo>
                  <a:moveTo>
                    <a:pt x="1554" y="7"/>
                  </a:moveTo>
                  <a:cubicBezTo>
                    <a:pt x="1554" y="3"/>
                    <a:pt x="1550" y="0"/>
                    <a:pt x="1546" y="0"/>
                  </a:cubicBezTo>
                  <a:cubicBezTo>
                    <a:pt x="1542" y="0"/>
                    <a:pt x="1539" y="3"/>
                    <a:pt x="1539" y="7"/>
                  </a:cubicBezTo>
                  <a:cubicBezTo>
                    <a:pt x="1539" y="11"/>
                    <a:pt x="1542" y="15"/>
                    <a:pt x="1546" y="15"/>
                  </a:cubicBezTo>
                  <a:cubicBezTo>
                    <a:pt x="1550" y="15"/>
                    <a:pt x="1554" y="11"/>
                    <a:pt x="1554" y="7"/>
                  </a:cubicBezTo>
                  <a:moveTo>
                    <a:pt x="1481" y="88"/>
                  </a:moveTo>
                  <a:cubicBezTo>
                    <a:pt x="1481" y="51"/>
                    <a:pt x="1481" y="51"/>
                    <a:pt x="1481" y="51"/>
                  </a:cubicBezTo>
                  <a:cubicBezTo>
                    <a:pt x="1481" y="32"/>
                    <a:pt x="1471" y="22"/>
                    <a:pt x="1455" y="22"/>
                  </a:cubicBezTo>
                  <a:cubicBezTo>
                    <a:pt x="1439" y="22"/>
                    <a:pt x="1428" y="33"/>
                    <a:pt x="1428" y="51"/>
                  </a:cubicBezTo>
                  <a:cubicBezTo>
                    <a:pt x="1428" y="80"/>
                    <a:pt x="1428" y="80"/>
                    <a:pt x="1428" y="80"/>
                  </a:cubicBezTo>
                  <a:cubicBezTo>
                    <a:pt x="1428" y="85"/>
                    <a:pt x="1431" y="88"/>
                    <a:pt x="1435" y="88"/>
                  </a:cubicBezTo>
                  <a:cubicBezTo>
                    <a:pt x="1439" y="88"/>
                    <a:pt x="1439" y="88"/>
                    <a:pt x="1439" y="88"/>
                  </a:cubicBezTo>
                  <a:cubicBezTo>
                    <a:pt x="1439" y="51"/>
                    <a:pt x="1439" y="51"/>
                    <a:pt x="1439" y="51"/>
                  </a:cubicBezTo>
                  <a:cubicBezTo>
                    <a:pt x="1439" y="38"/>
                    <a:pt x="1444" y="33"/>
                    <a:pt x="1454" y="33"/>
                  </a:cubicBezTo>
                  <a:cubicBezTo>
                    <a:pt x="1465" y="33"/>
                    <a:pt x="1470" y="38"/>
                    <a:pt x="1470" y="51"/>
                  </a:cubicBezTo>
                  <a:cubicBezTo>
                    <a:pt x="1470" y="81"/>
                    <a:pt x="1470" y="81"/>
                    <a:pt x="1470" y="81"/>
                  </a:cubicBezTo>
                  <a:cubicBezTo>
                    <a:pt x="1470" y="85"/>
                    <a:pt x="1472" y="88"/>
                    <a:pt x="1477" y="88"/>
                  </a:cubicBezTo>
                  <a:lnTo>
                    <a:pt x="1481" y="88"/>
                  </a:lnTo>
                  <a:close/>
                  <a:moveTo>
                    <a:pt x="1395" y="57"/>
                  </a:moveTo>
                  <a:cubicBezTo>
                    <a:pt x="1395" y="70"/>
                    <a:pt x="1389" y="79"/>
                    <a:pt x="1378" y="79"/>
                  </a:cubicBezTo>
                  <a:cubicBezTo>
                    <a:pt x="1365" y="79"/>
                    <a:pt x="1358" y="69"/>
                    <a:pt x="1358" y="55"/>
                  </a:cubicBezTo>
                  <a:cubicBezTo>
                    <a:pt x="1358" y="41"/>
                    <a:pt x="1365" y="33"/>
                    <a:pt x="1375" y="33"/>
                  </a:cubicBezTo>
                  <a:cubicBezTo>
                    <a:pt x="1388" y="33"/>
                    <a:pt x="1395" y="41"/>
                    <a:pt x="1395" y="57"/>
                  </a:cubicBezTo>
                  <a:moveTo>
                    <a:pt x="1406" y="54"/>
                  </a:moveTo>
                  <a:cubicBezTo>
                    <a:pt x="1406" y="35"/>
                    <a:pt x="1394" y="23"/>
                    <a:pt x="1377" y="23"/>
                  </a:cubicBezTo>
                  <a:cubicBezTo>
                    <a:pt x="1359" y="23"/>
                    <a:pt x="1347" y="36"/>
                    <a:pt x="1347" y="57"/>
                  </a:cubicBezTo>
                  <a:cubicBezTo>
                    <a:pt x="1347" y="76"/>
                    <a:pt x="1360" y="89"/>
                    <a:pt x="1377" y="89"/>
                  </a:cubicBezTo>
                  <a:cubicBezTo>
                    <a:pt x="1394" y="89"/>
                    <a:pt x="1406" y="76"/>
                    <a:pt x="1406" y="54"/>
                  </a:cubicBezTo>
                  <a:moveTo>
                    <a:pt x="1332" y="82"/>
                  </a:moveTo>
                  <a:cubicBezTo>
                    <a:pt x="1332" y="78"/>
                    <a:pt x="1332" y="78"/>
                    <a:pt x="1332" y="78"/>
                  </a:cubicBezTo>
                  <a:cubicBezTo>
                    <a:pt x="1327" y="78"/>
                    <a:pt x="1327" y="78"/>
                    <a:pt x="1327" y="78"/>
                  </a:cubicBezTo>
                  <a:cubicBezTo>
                    <a:pt x="1321" y="78"/>
                    <a:pt x="1317" y="76"/>
                    <a:pt x="1317" y="68"/>
                  </a:cubicBezTo>
                  <a:cubicBezTo>
                    <a:pt x="1317" y="32"/>
                    <a:pt x="1317" y="32"/>
                    <a:pt x="1317" y="32"/>
                  </a:cubicBezTo>
                  <a:cubicBezTo>
                    <a:pt x="1317" y="27"/>
                    <a:pt x="1313" y="24"/>
                    <a:pt x="1309" y="24"/>
                  </a:cubicBezTo>
                  <a:cubicBezTo>
                    <a:pt x="1306" y="24"/>
                    <a:pt x="1306" y="24"/>
                    <a:pt x="1306" y="24"/>
                  </a:cubicBezTo>
                  <a:cubicBezTo>
                    <a:pt x="1306" y="69"/>
                    <a:pt x="1306" y="69"/>
                    <a:pt x="1306" y="69"/>
                  </a:cubicBezTo>
                  <a:cubicBezTo>
                    <a:pt x="1306" y="82"/>
                    <a:pt x="1313" y="88"/>
                    <a:pt x="1325" y="88"/>
                  </a:cubicBezTo>
                  <a:cubicBezTo>
                    <a:pt x="1329" y="88"/>
                    <a:pt x="1332" y="86"/>
                    <a:pt x="1332" y="82"/>
                  </a:cubicBezTo>
                  <a:moveTo>
                    <a:pt x="1319" y="7"/>
                  </a:moveTo>
                  <a:cubicBezTo>
                    <a:pt x="1319" y="3"/>
                    <a:pt x="1316" y="0"/>
                    <a:pt x="1312" y="0"/>
                  </a:cubicBezTo>
                  <a:cubicBezTo>
                    <a:pt x="1308" y="0"/>
                    <a:pt x="1304" y="3"/>
                    <a:pt x="1304" y="7"/>
                  </a:cubicBezTo>
                  <a:cubicBezTo>
                    <a:pt x="1304" y="11"/>
                    <a:pt x="1308" y="15"/>
                    <a:pt x="1312" y="15"/>
                  </a:cubicBezTo>
                  <a:cubicBezTo>
                    <a:pt x="1316" y="15"/>
                    <a:pt x="1319" y="11"/>
                    <a:pt x="1319" y="7"/>
                  </a:cubicBezTo>
                  <a:moveTo>
                    <a:pt x="1264" y="11"/>
                  </a:moveTo>
                  <a:cubicBezTo>
                    <a:pt x="1262" y="11"/>
                    <a:pt x="1262" y="11"/>
                    <a:pt x="1262" y="11"/>
                  </a:cubicBezTo>
                  <a:cubicBezTo>
                    <a:pt x="1261" y="11"/>
                    <a:pt x="1257" y="13"/>
                    <a:pt x="1256" y="15"/>
                  </a:cubicBezTo>
                  <a:cubicBezTo>
                    <a:pt x="1254" y="18"/>
                    <a:pt x="1253" y="21"/>
                    <a:pt x="1253" y="25"/>
                  </a:cubicBezTo>
                  <a:cubicBezTo>
                    <a:pt x="1253" y="67"/>
                    <a:pt x="1253" y="67"/>
                    <a:pt x="1253" y="67"/>
                  </a:cubicBezTo>
                  <a:cubicBezTo>
                    <a:pt x="1253" y="82"/>
                    <a:pt x="1259" y="89"/>
                    <a:pt x="1273" y="89"/>
                  </a:cubicBezTo>
                  <a:cubicBezTo>
                    <a:pt x="1281" y="89"/>
                    <a:pt x="1285" y="86"/>
                    <a:pt x="1285" y="81"/>
                  </a:cubicBezTo>
                  <a:cubicBezTo>
                    <a:pt x="1285" y="77"/>
                    <a:pt x="1285" y="77"/>
                    <a:pt x="1285" y="77"/>
                  </a:cubicBezTo>
                  <a:cubicBezTo>
                    <a:pt x="1284" y="77"/>
                    <a:pt x="1284" y="77"/>
                    <a:pt x="1284" y="77"/>
                  </a:cubicBezTo>
                  <a:cubicBezTo>
                    <a:pt x="1282" y="78"/>
                    <a:pt x="1278" y="79"/>
                    <a:pt x="1274" y="79"/>
                  </a:cubicBezTo>
                  <a:cubicBezTo>
                    <a:pt x="1267" y="79"/>
                    <a:pt x="1264" y="75"/>
                    <a:pt x="1264" y="66"/>
                  </a:cubicBezTo>
                  <a:cubicBezTo>
                    <a:pt x="1264" y="34"/>
                    <a:pt x="1264" y="34"/>
                    <a:pt x="1264" y="34"/>
                  </a:cubicBezTo>
                  <a:cubicBezTo>
                    <a:pt x="1277" y="34"/>
                    <a:pt x="1277" y="34"/>
                    <a:pt x="1277" y="34"/>
                  </a:cubicBezTo>
                  <a:cubicBezTo>
                    <a:pt x="1283" y="34"/>
                    <a:pt x="1286" y="31"/>
                    <a:pt x="1286" y="27"/>
                  </a:cubicBezTo>
                  <a:cubicBezTo>
                    <a:pt x="1286" y="24"/>
                    <a:pt x="1286" y="24"/>
                    <a:pt x="1286" y="24"/>
                  </a:cubicBezTo>
                  <a:cubicBezTo>
                    <a:pt x="1264" y="24"/>
                    <a:pt x="1264" y="24"/>
                    <a:pt x="1264" y="24"/>
                  </a:cubicBezTo>
                  <a:lnTo>
                    <a:pt x="1264" y="11"/>
                  </a:lnTo>
                  <a:close/>
                  <a:moveTo>
                    <a:pt x="1217" y="66"/>
                  </a:moveTo>
                  <a:cubicBezTo>
                    <a:pt x="1217" y="75"/>
                    <a:pt x="1213" y="79"/>
                    <a:pt x="1204" y="79"/>
                  </a:cubicBezTo>
                  <a:cubicBezTo>
                    <a:pt x="1196" y="79"/>
                    <a:pt x="1190" y="74"/>
                    <a:pt x="1190" y="69"/>
                  </a:cubicBezTo>
                  <a:cubicBezTo>
                    <a:pt x="1190" y="62"/>
                    <a:pt x="1196" y="58"/>
                    <a:pt x="1209" y="58"/>
                  </a:cubicBezTo>
                  <a:cubicBezTo>
                    <a:pt x="1217" y="58"/>
                    <a:pt x="1217" y="58"/>
                    <a:pt x="1217" y="58"/>
                  </a:cubicBezTo>
                  <a:lnTo>
                    <a:pt x="1217" y="66"/>
                  </a:lnTo>
                  <a:close/>
                  <a:moveTo>
                    <a:pt x="1228" y="67"/>
                  </a:moveTo>
                  <a:cubicBezTo>
                    <a:pt x="1228" y="47"/>
                    <a:pt x="1228" y="47"/>
                    <a:pt x="1228" y="47"/>
                  </a:cubicBezTo>
                  <a:cubicBezTo>
                    <a:pt x="1228" y="31"/>
                    <a:pt x="1220" y="22"/>
                    <a:pt x="1203" y="22"/>
                  </a:cubicBezTo>
                  <a:cubicBezTo>
                    <a:pt x="1189" y="22"/>
                    <a:pt x="1181" y="30"/>
                    <a:pt x="1181" y="36"/>
                  </a:cubicBezTo>
                  <a:cubicBezTo>
                    <a:pt x="1181" y="41"/>
                    <a:pt x="1181" y="41"/>
                    <a:pt x="1181" y="41"/>
                  </a:cubicBezTo>
                  <a:cubicBezTo>
                    <a:pt x="1182" y="41"/>
                    <a:pt x="1182" y="41"/>
                    <a:pt x="1182" y="41"/>
                  </a:cubicBezTo>
                  <a:cubicBezTo>
                    <a:pt x="1186" y="36"/>
                    <a:pt x="1193" y="33"/>
                    <a:pt x="1202" y="33"/>
                  </a:cubicBezTo>
                  <a:cubicBezTo>
                    <a:pt x="1213" y="33"/>
                    <a:pt x="1217" y="36"/>
                    <a:pt x="1217" y="46"/>
                  </a:cubicBezTo>
                  <a:cubicBezTo>
                    <a:pt x="1217" y="49"/>
                    <a:pt x="1217" y="49"/>
                    <a:pt x="1217" y="49"/>
                  </a:cubicBezTo>
                  <a:cubicBezTo>
                    <a:pt x="1209" y="49"/>
                    <a:pt x="1209" y="49"/>
                    <a:pt x="1209" y="49"/>
                  </a:cubicBezTo>
                  <a:cubicBezTo>
                    <a:pt x="1190" y="49"/>
                    <a:pt x="1179" y="56"/>
                    <a:pt x="1179" y="70"/>
                  </a:cubicBezTo>
                  <a:cubicBezTo>
                    <a:pt x="1179" y="81"/>
                    <a:pt x="1190" y="89"/>
                    <a:pt x="1203" y="89"/>
                  </a:cubicBezTo>
                  <a:cubicBezTo>
                    <a:pt x="1221" y="89"/>
                    <a:pt x="1228" y="80"/>
                    <a:pt x="1228" y="67"/>
                  </a:cubicBezTo>
                  <a:moveTo>
                    <a:pt x="1161" y="37"/>
                  </a:moveTo>
                  <a:cubicBezTo>
                    <a:pt x="1162" y="35"/>
                    <a:pt x="1162" y="32"/>
                    <a:pt x="1162" y="29"/>
                  </a:cubicBezTo>
                  <a:cubicBezTo>
                    <a:pt x="1162" y="26"/>
                    <a:pt x="1161" y="24"/>
                    <a:pt x="1158" y="24"/>
                  </a:cubicBezTo>
                  <a:cubicBezTo>
                    <a:pt x="1154" y="24"/>
                    <a:pt x="1154" y="24"/>
                    <a:pt x="1154" y="24"/>
                  </a:cubicBezTo>
                  <a:cubicBezTo>
                    <a:pt x="1152" y="36"/>
                    <a:pt x="1144" y="62"/>
                    <a:pt x="1135" y="77"/>
                  </a:cubicBezTo>
                  <a:cubicBezTo>
                    <a:pt x="1125" y="61"/>
                    <a:pt x="1120" y="45"/>
                    <a:pt x="1117" y="30"/>
                  </a:cubicBezTo>
                  <a:cubicBezTo>
                    <a:pt x="1116" y="27"/>
                    <a:pt x="1115" y="24"/>
                    <a:pt x="1110" y="24"/>
                  </a:cubicBezTo>
                  <a:cubicBezTo>
                    <a:pt x="1105" y="24"/>
                    <a:pt x="1105" y="24"/>
                    <a:pt x="1105" y="24"/>
                  </a:cubicBezTo>
                  <a:cubicBezTo>
                    <a:pt x="1108" y="45"/>
                    <a:pt x="1116" y="68"/>
                    <a:pt x="1129" y="86"/>
                  </a:cubicBezTo>
                  <a:cubicBezTo>
                    <a:pt x="1130" y="88"/>
                    <a:pt x="1132" y="89"/>
                    <a:pt x="1134" y="89"/>
                  </a:cubicBezTo>
                  <a:cubicBezTo>
                    <a:pt x="1137" y="89"/>
                    <a:pt x="1137" y="89"/>
                    <a:pt x="1137" y="89"/>
                  </a:cubicBezTo>
                  <a:cubicBezTo>
                    <a:pt x="1147" y="77"/>
                    <a:pt x="1157" y="52"/>
                    <a:pt x="1161" y="37"/>
                  </a:cubicBezTo>
                  <a:moveTo>
                    <a:pt x="1077" y="57"/>
                  </a:moveTo>
                  <a:cubicBezTo>
                    <a:pt x="1077" y="70"/>
                    <a:pt x="1071" y="79"/>
                    <a:pt x="1060" y="79"/>
                  </a:cubicBezTo>
                  <a:cubicBezTo>
                    <a:pt x="1048" y="79"/>
                    <a:pt x="1041" y="69"/>
                    <a:pt x="1041" y="55"/>
                  </a:cubicBezTo>
                  <a:cubicBezTo>
                    <a:pt x="1041" y="41"/>
                    <a:pt x="1048" y="33"/>
                    <a:pt x="1058" y="33"/>
                  </a:cubicBezTo>
                  <a:cubicBezTo>
                    <a:pt x="1070" y="33"/>
                    <a:pt x="1077" y="41"/>
                    <a:pt x="1077" y="57"/>
                  </a:cubicBezTo>
                  <a:moveTo>
                    <a:pt x="1088" y="54"/>
                  </a:moveTo>
                  <a:cubicBezTo>
                    <a:pt x="1088" y="35"/>
                    <a:pt x="1076" y="23"/>
                    <a:pt x="1059" y="23"/>
                  </a:cubicBezTo>
                  <a:cubicBezTo>
                    <a:pt x="1041" y="23"/>
                    <a:pt x="1030" y="36"/>
                    <a:pt x="1030" y="57"/>
                  </a:cubicBezTo>
                  <a:cubicBezTo>
                    <a:pt x="1030" y="76"/>
                    <a:pt x="1042" y="89"/>
                    <a:pt x="1059" y="89"/>
                  </a:cubicBezTo>
                  <a:cubicBezTo>
                    <a:pt x="1077" y="89"/>
                    <a:pt x="1088" y="76"/>
                    <a:pt x="1088" y="54"/>
                  </a:cubicBezTo>
                  <a:moveTo>
                    <a:pt x="1008" y="88"/>
                  </a:moveTo>
                  <a:cubicBezTo>
                    <a:pt x="1008" y="51"/>
                    <a:pt x="1008" y="51"/>
                    <a:pt x="1008" y="51"/>
                  </a:cubicBezTo>
                  <a:cubicBezTo>
                    <a:pt x="1008" y="32"/>
                    <a:pt x="998" y="22"/>
                    <a:pt x="982" y="22"/>
                  </a:cubicBezTo>
                  <a:cubicBezTo>
                    <a:pt x="965" y="22"/>
                    <a:pt x="955" y="33"/>
                    <a:pt x="955" y="51"/>
                  </a:cubicBezTo>
                  <a:cubicBezTo>
                    <a:pt x="955" y="80"/>
                    <a:pt x="955" y="80"/>
                    <a:pt x="955" y="80"/>
                  </a:cubicBezTo>
                  <a:cubicBezTo>
                    <a:pt x="955" y="85"/>
                    <a:pt x="957" y="88"/>
                    <a:pt x="961" y="88"/>
                  </a:cubicBezTo>
                  <a:cubicBezTo>
                    <a:pt x="965" y="88"/>
                    <a:pt x="965" y="88"/>
                    <a:pt x="965" y="88"/>
                  </a:cubicBezTo>
                  <a:cubicBezTo>
                    <a:pt x="965" y="51"/>
                    <a:pt x="965" y="51"/>
                    <a:pt x="965" y="51"/>
                  </a:cubicBezTo>
                  <a:cubicBezTo>
                    <a:pt x="965" y="38"/>
                    <a:pt x="971" y="33"/>
                    <a:pt x="980" y="33"/>
                  </a:cubicBezTo>
                  <a:cubicBezTo>
                    <a:pt x="992" y="33"/>
                    <a:pt x="997" y="38"/>
                    <a:pt x="997" y="51"/>
                  </a:cubicBezTo>
                  <a:cubicBezTo>
                    <a:pt x="997" y="81"/>
                    <a:pt x="997" y="81"/>
                    <a:pt x="997" y="81"/>
                  </a:cubicBezTo>
                  <a:cubicBezTo>
                    <a:pt x="997" y="85"/>
                    <a:pt x="999" y="88"/>
                    <a:pt x="1004" y="88"/>
                  </a:cubicBezTo>
                  <a:lnTo>
                    <a:pt x="1008" y="88"/>
                  </a:lnTo>
                  <a:close/>
                  <a:moveTo>
                    <a:pt x="931" y="88"/>
                  </a:moveTo>
                  <a:cubicBezTo>
                    <a:pt x="931" y="51"/>
                    <a:pt x="931" y="51"/>
                    <a:pt x="931" y="51"/>
                  </a:cubicBezTo>
                  <a:cubicBezTo>
                    <a:pt x="931" y="32"/>
                    <a:pt x="921" y="22"/>
                    <a:pt x="905" y="22"/>
                  </a:cubicBezTo>
                  <a:cubicBezTo>
                    <a:pt x="888" y="22"/>
                    <a:pt x="878" y="33"/>
                    <a:pt x="878" y="51"/>
                  </a:cubicBezTo>
                  <a:cubicBezTo>
                    <a:pt x="878" y="80"/>
                    <a:pt x="878" y="80"/>
                    <a:pt x="878" y="80"/>
                  </a:cubicBezTo>
                  <a:cubicBezTo>
                    <a:pt x="878" y="85"/>
                    <a:pt x="880" y="88"/>
                    <a:pt x="884" y="88"/>
                  </a:cubicBezTo>
                  <a:cubicBezTo>
                    <a:pt x="888" y="88"/>
                    <a:pt x="888" y="88"/>
                    <a:pt x="888" y="88"/>
                  </a:cubicBezTo>
                  <a:cubicBezTo>
                    <a:pt x="888" y="51"/>
                    <a:pt x="888" y="51"/>
                    <a:pt x="888" y="51"/>
                  </a:cubicBezTo>
                  <a:cubicBezTo>
                    <a:pt x="888" y="38"/>
                    <a:pt x="894" y="33"/>
                    <a:pt x="904" y="33"/>
                  </a:cubicBezTo>
                  <a:cubicBezTo>
                    <a:pt x="915" y="33"/>
                    <a:pt x="920" y="38"/>
                    <a:pt x="920" y="51"/>
                  </a:cubicBezTo>
                  <a:cubicBezTo>
                    <a:pt x="920" y="81"/>
                    <a:pt x="920" y="81"/>
                    <a:pt x="920" y="81"/>
                  </a:cubicBezTo>
                  <a:cubicBezTo>
                    <a:pt x="920" y="85"/>
                    <a:pt x="922" y="88"/>
                    <a:pt x="927" y="88"/>
                  </a:cubicBezTo>
                  <a:lnTo>
                    <a:pt x="931" y="88"/>
                  </a:lnTo>
                  <a:close/>
                  <a:moveTo>
                    <a:pt x="860" y="82"/>
                  </a:moveTo>
                  <a:cubicBezTo>
                    <a:pt x="860" y="78"/>
                    <a:pt x="860" y="78"/>
                    <a:pt x="860" y="78"/>
                  </a:cubicBezTo>
                  <a:cubicBezTo>
                    <a:pt x="856" y="78"/>
                    <a:pt x="856" y="78"/>
                    <a:pt x="856" y="78"/>
                  </a:cubicBezTo>
                  <a:cubicBezTo>
                    <a:pt x="850" y="78"/>
                    <a:pt x="846" y="76"/>
                    <a:pt x="846" y="68"/>
                  </a:cubicBezTo>
                  <a:cubicBezTo>
                    <a:pt x="846" y="32"/>
                    <a:pt x="846" y="32"/>
                    <a:pt x="846" y="32"/>
                  </a:cubicBezTo>
                  <a:cubicBezTo>
                    <a:pt x="846" y="27"/>
                    <a:pt x="842" y="24"/>
                    <a:pt x="838" y="24"/>
                  </a:cubicBezTo>
                  <a:cubicBezTo>
                    <a:pt x="835" y="24"/>
                    <a:pt x="835" y="24"/>
                    <a:pt x="835" y="24"/>
                  </a:cubicBezTo>
                  <a:cubicBezTo>
                    <a:pt x="835" y="69"/>
                    <a:pt x="835" y="69"/>
                    <a:pt x="835" y="69"/>
                  </a:cubicBezTo>
                  <a:cubicBezTo>
                    <a:pt x="835" y="82"/>
                    <a:pt x="841" y="88"/>
                    <a:pt x="854" y="88"/>
                  </a:cubicBezTo>
                  <a:cubicBezTo>
                    <a:pt x="858" y="88"/>
                    <a:pt x="860" y="86"/>
                    <a:pt x="860" y="82"/>
                  </a:cubicBezTo>
                  <a:moveTo>
                    <a:pt x="848" y="7"/>
                  </a:moveTo>
                  <a:cubicBezTo>
                    <a:pt x="848" y="3"/>
                    <a:pt x="845" y="0"/>
                    <a:pt x="841" y="0"/>
                  </a:cubicBezTo>
                  <a:cubicBezTo>
                    <a:pt x="837" y="0"/>
                    <a:pt x="833" y="3"/>
                    <a:pt x="833" y="7"/>
                  </a:cubicBezTo>
                  <a:cubicBezTo>
                    <a:pt x="833" y="11"/>
                    <a:pt x="837" y="15"/>
                    <a:pt x="841" y="15"/>
                  </a:cubicBezTo>
                  <a:cubicBezTo>
                    <a:pt x="845" y="15"/>
                    <a:pt x="848" y="11"/>
                    <a:pt x="848" y="7"/>
                  </a:cubicBezTo>
                  <a:moveTo>
                    <a:pt x="766" y="57"/>
                  </a:moveTo>
                  <a:cubicBezTo>
                    <a:pt x="766" y="70"/>
                    <a:pt x="760" y="79"/>
                    <a:pt x="749" y="79"/>
                  </a:cubicBezTo>
                  <a:cubicBezTo>
                    <a:pt x="737" y="79"/>
                    <a:pt x="729" y="69"/>
                    <a:pt x="729" y="55"/>
                  </a:cubicBezTo>
                  <a:cubicBezTo>
                    <a:pt x="729" y="41"/>
                    <a:pt x="736" y="33"/>
                    <a:pt x="746" y="33"/>
                  </a:cubicBezTo>
                  <a:cubicBezTo>
                    <a:pt x="759" y="33"/>
                    <a:pt x="766" y="41"/>
                    <a:pt x="766" y="57"/>
                  </a:cubicBezTo>
                  <a:moveTo>
                    <a:pt x="777" y="54"/>
                  </a:moveTo>
                  <a:cubicBezTo>
                    <a:pt x="777" y="35"/>
                    <a:pt x="765" y="23"/>
                    <a:pt x="748" y="23"/>
                  </a:cubicBezTo>
                  <a:cubicBezTo>
                    <a:pt x="730" y="23"/>
                    <a:pt x="718" y="36"/>
                    <a:pt x="718" y="57"/>
                  </a:cubicBezTo>
                  <a:cubicBezTo>
                    <a:pt x="718" y="76"/>
                    <a:pt x="731" y="89"/>
                    <a:pt x="748" y="89"/>
                  </a:cubicBezTo>
                  <a:cubicBezTo>
                    <a:pt x="765" y="89"/>
                    <a:pt x="777" y="76"/>
                    <a:pt x="777" y="54"/>
                  </a:cubicBezTo>
                  <a:moveTo>
                    <a:pt x="680" y="11"/>
                  </a:moveTo>
                  <a:cubicBezTo>
                    <a:pt x="679" y="11"/>
                    <a:pt x="679" y="11"/>
                    <a:pt x="679" y="11"/>
                  </a:cubicBezTo>
                  <a:cubicBezTo>
                    <a:pt x="677" y="11"/>
                    <a:pt x="674" y="13"/>
                    <a:pt x="672" y="15"/>
                  </a:cubicBezTo>
                  <a:cubicBezTo>
                    <a:pt x="670" y="18"/>
                    <a:pt x="669" y="21"/>
                    <a:pt x="669" y="25"/>
                  </a:cubicBezTo>
                  <a:cubicBezTo>
                    <a:pt x="669" y="67"/>
                    <a:pt x="669" y="67"/>
                    <a:pt x="669" y="67"/>
                  </a:cubicBezTo>
                  <a:cubicBezTo>
                    <a:pt x="669" y="82"/>
                    <a:pt x="676" y="89"/>
                    <a:pt x="690" y="89"/>
                  </a:cubicBezTo>
                  <a:cubicBezTo>
                    <a:pt x="697" y="89"/>
                    <a:pt x="701" y="86"/>
                    <a:pt x="701" y="81"/>
                  </a:cubicBezTo>
                  <a:cubicBezTo>
                    <a:pt x="701" y="77"/>
                    <a:pt x="701" y="77"/>
                    <a:pt x="701" y="77"/>
                  </a:cubicBezTo>
                  <a:cubicBezTo>
                    <a:pt x="701" y="77"/>
                    <a:pt x="701" y="77"/>
                    <a:pt x="701" y="77"/>
                  </a:cubicBezTo>
                  <a:cubicBezTo>
                    <a:pt x="699" y="78"/>
                    <a:pt x="695" y="79"/>
                    <a:pt x="691" y="79"/>
                  </a:cubicBezTo>
                  <a:cubicBezTo>
                    <a:pt x="684" y="79"/>
                    <a:pt x="680" y="75"/>
                    <a:pt x="680" y="66"/>
                  </a:cubicBezTo>
                  <a:cubicBezTo>
                    <a:pt x="680" y="34"/>
                    <a:pt x="680" y="34"/>
                    <a:pt x="680" y="34"/>
                  </a:cubicBezTo>
                  <a:cubicBezTo>
                    <a:pt x="694" y="34"/>
                    <a:pt x="694" y="34"/>
                    <a:pt x="694" y="34"/>
                  </a:cubicBezTo>
                  <a:cubicBezTo>
                    <a:pt x="700" y="34"/>
                    <a:pt x="702" y="31"/>
                    <a:pt x="702" y="27"/>
                  </a:cubicBezTo>
                  <a:cubicBezTo>
                    <a:pt x="702" y="24"/>
                    <a:pt x="702" y="24"/>
                    <a:pt x="702" y="24"/>
                  </a:cubicBezTo>
                  <a:cubicBezTo>
                    <a:pt x="680" y="24"/>
                    <a:pt x="680" y="24"/>
                    <a:pt x="680" y="24"/>
                  </a:cubicBezTo>
                  <a:lnTo>
                    <a:pt x="680" y="11"/>
                  </a:lnTo>
                  <a:close/>
                  <a:moveTo>
                    <a:pt x="600" y="57"/>
                  </a:moveTo>
                  <a:cubicBezTo>
                    <a:pt x="600" y="73"/>
                    <a:pt x="594" y="79"/>
                    <a:pt x="583" y="79"/>
                  </a:cubicBezTo>
                  <a:cubicBezTo>
                    <a:pt x="571" y="79"/>
                    <a:pt x="563" y="68"/>
                    <a:pt x="563" y="56"/>
                  </a:cubicBezTo>
                  <a:cubicBezTo>
                    <a:pt x="563" y="41"/>
                    <a:pt x="570" y="33"/>
                    <a:pt x="581" y="33"/>
                  </a:cubicBezTo>
                  <a:cubicBezTo>
                    <a:pt x="596" y="33"/>
                    <a:pt x="600" y="45"/>
                    <a:pt x="600" y="57"/>
                  </a:cubicBezTo>
                  <a:moveTo>
                    <a:pt x="611" y="54"/>
                  </a:moveTo>
                  <a:cubicBezTo>
                    <a:pt x="611" y="10"/>
                    <a:pt x="611" y="10"/>
                    <a:pt x="611" y="10"/>
                  </a:cubicBezTo>
                  <a:cubicBezTo>
                    <a:pt x="611" y="4"/>
                    <a:pt x="608" y="2"/>
                    <a:pt x="603" y="2"/>
                  </a:cubicBezTo>
                  <a:cubicBezTo>
                    <a:pt x="600" y="2"/>
                    <a:pt x="600" y="2"/>
                    <a:pt x="600" y="2"/>
                  </a:cubicBezTo>
                  <a:cubicBezTo>
                    <a:pt x="600" y="35"/>
                    <a:pt x="600" y="35"/>
                    <a:pt x="600" y="35"/>
                  </a:cubicBezTo>
                  <a:cubicBezTo>
                    <a:pt x="595" y="26"/>
                    <a:pt x="588" y="22"/>
                    <a:pt x="580" y="22"/>
                  </a:cubicBezTo>
                  <a:cubicBezTo>
                    <a:pt x="563" y="22"/>
                    <a:pt x="552" y="35"/>
                    <a:pt x="552" y="57"/>
                  </a:cubicBezTo>
                  <a:cubicBezTo>
                    <a:pt x="552" y="74"/>
                    <a:pt x="566" y="89"/>
                    <a:pt x="582" y="89"/>
                  </a:cubicBezTo>
                  <a:cubicBezTo>
                    <a:pt x="602" y="89"/>
                    <a:pt x="611" y="78"/>
                    <a:pt x="611" y="54"/>
                  </a:cubicBezTo>
                  <a:moveTo>
                    <a:pt x="521" y="45"/>
                  </a:moveTo>
                  <a:cubicBezTo>
                    <a:pt x="521" y="50"/>
                    <a:pt x="519" y="52"/>
                    <a:pt x="503" y="52"/>
                  </a:cubicBezTo>
                  <a:cubicBezTo>
                    <a:pt x="489" y="52"/>
                    <a:pt x="489" y="52"/>
                    <a:pt x="489" y="52"/>
                  </a:cubicBezTo>
                  <a:cubicBezTo>
                    <a:pt x="489" y="49"/>
                    <a:pt x="489" y="49"/>
                    <a:pt x="489" y="49"/>
                  </a:cubicBezTo>
                  <a:cubicBezTo>
                    <a:pt x="489" y="41"/>
                    <a:pt x="496" y="32"/>
                    <a:pt x="507" y="32"/>
                  </a:cubicBezTo>
                  <a:cubicBezTo>
                    <a:pt x="517" y="32"/>
                    <a:pt x="521" y="38"/>
                    <a:pt x="521" y="45"/>
                  </a:cubicBezTo>
                  <a:moveTo>
                    <a:pt x="532" y="45"/>
                  </a:moveTo>
                  <a:cubicBezTo>
                    <a:pt x="532" y="32"/>
                    <a:pt x="520" y="22"/>
                    <a:pt x="508" y="22"/>
                  </a:cubicBezTo>
                  <a:cubicBezTo>
                    <a:pt x="491" y="22"/>
                    <a:pt x="478" y="36"/>
                    <a:pt x="478" y="57"/>
                  </a:cubicBezTo>
                  <a:cubicBezTo>
                    <a:pt x="478" y="75"/>
                    <a:pt x="490" y="89"/>
                    <a:pt x="508" y="89"/>
                  </a:cubicBezTo>
                  <a:cubicBezTo>
                    <a:pt x="522" y="89"/>
                    <a:pt x="529" y="84"/>
                    <a:pt x="529" y="77"/>
                  </a:cubicBezTo>
                  <a:cubicBezTo>
                    <a:pt x="529" y="72"/>
                    <a:pt x="529" y="72"/>
                    <a:pt x="529" y="72"/>
                  </a:cubicBezTo>
                  <a:cubicBezTo>
                    <a:pt x="529" y="72"/>
                    <a:pt x="529" y="72"/>
                    <a:pt x="529" y="72"/>
                  </a:cubicBezTo>
                  <a:cubicBezTo>
                    <a:pt x="525" y="76"/>
                    <a:pt x="519" y="79"/>
                    <a:pt x="509" y="79"/>
                  </a:cubicBezTo>
                  <a:cubicBezTo>
                    <a:pt x="498" y="79"/>
                    <a:pt x="490" y="71"/>
                    <a:pt x="489" y="61"/>
                  </a:cubicBezTo>
                  <a:cubicBezTo>
                    <a:pt x="505" y="61"/>
                    <a:pt x="505" y="61"/>
                    <a:pt x="505" y="61"/>
                  </a:cubicBezTo>
                  <a:cubicBezTo>
                    <a:pt x="527" y="61"/>
                    <a:pt x="532" y="56"/>
                    <a:pt x="532" y="45"/>
                  </a:cubicBezTo>
                  <a:moveTo>
                    <a:pt x="440" y="11"/>
                  </a:moveTo>
                  <a:cubicBezTo>
                    <a:pt x="438" y="11"/>
                    <a:pt x="438" y="11"/>
                    <a:pt x="438" y="11"/>
                  </a:cubicBezTo>
                  <a:cubicBezTo>
                    <a:pt x="437" y="11"/>
                    <a:pt x="433" y="13"/>
                    <a:pt x="432" y="15"/>
                  </a:cubicBezTo>
                  <a:cubicBezTo>
                    <a:pt x="430" y="18"/>
                    <a:pt x="429" y="21"/>
                    <a:pt x="429" y="25"/>
                  </a:cubicBezTo>
                  <a:cubicBezTo>
                    <a:pt x="429" y="67"/>
                    <a:pt x="429" y="67"/>
                    <a:pt x="429" y="67"/>
                  </a:cubicBezTo>
                  <a:cubicBezTo>
                    <a:pt x="429" y="82"/>
                    <a:pt x="435" y="89"/>
                    <a:pt x="449" y="89"/>
                  </a:cubicBezTo>
                  <a:cubicBezTo>
                    <a:pt x="457" y="89"/>
                    <a:pt x="461" y="86"/>
                    <a:pt x="461" y="81"/>
                  </a:cubicBezTo>
                  <a:cubicBezTo>
                    <a:pt x="461" y="77"/>
                    <a:pt x="461" y="77"/>
                    <a:pt x="461" y="77"/>
                  </a:cubicBezTo>
                  <a:cubicBezTo>
                    <a:pt x="460" y="77"/>
                    <a:pt x="460" y="77"/>
                    <a:pt x="460" y="77"/>
                  </a:cubicBezTo>
                  <a:cubicBezTo>
                    <a:pt x="458" y="78"/>
                    <a:pt x="454" y="79"/>
                    <a:pt x="450" y="79"/>
                  </a:cubicBezTo>
                  <a:cubicBezTo>
                    <a:pt x="443" y="79"/>
                    <a:pt x="440" y="75"/>
                    <a:pt x="440" y="66"/>
                  </a:cubicBezTo>
                  <a:cubicBezTo>
                    <a:pt x="440" y="34"/>
                    <a:pt x="440" y="34"/>
                    <a:pt x="440" y="34"/>
                  </a:cubicBezTo>
                  <a:cubicBezTo>
                    <a:pt x="453" y="34"/>
                    <a:pt x="453" y="34"/>
                    <a:pt x="453" y="34"/>
                  </a:cubicBezTo>
                  <a:cubicBezTo>
                    <a:pt x="459" y="34"/>
                    <a:pt x="462" y="31"/>
                    <a:pt x="462" y="27"/>
                  </a:cubicBezTo>
                  <a:cubicBezTo>
                    <a:pt x="462" y="24"/>
                    <a:pt x="462" y="24"/>
                    <a:pt x="462" y="24"/>
                  </a:cubicBezTo>
                  <a:cubicBezTo>
                    <a:pt x="440" y="24"/>
                    <a:pt x="440" y="24"/>
                    <a:pt x="440" y="24"/>
                  </a:cubicBezTo>
                  <a:lnTo>
                    <a:pt x="440" y="11"/>
                  </a:lnTo>
                  <a:close/>
                  <a:moveTo>
                    <a:pt x="393" y="66"/>
                  </a:moveTo>
                  <a:cubicBezTo>
                    <a:pt x="393" y="75"/>
                    <a:pt x="389" y="79"/>
                    <a:pt x="380" y="79"/>
                  </a:cubicBezTo>
                  <a:cubicBezTo>
                    <a:pt x="371" y="79"/>
                    <a:pt x="366" y="74"/>
                    <a:pt x="366" y="69"/>
                  </a:cubicBezTo>
                  <a:cubicBezTo>
                    <a:pt x="366" y="62"/>
                    <a:pt x="372" y="58"/>
                    <a:pt x="385" y="58"/>
                  </a:cubicBezTo>
                  <a:cubicBezTo>
                    <a:pt x="393" y="58"/>
                    <a:pt x="393" y="58"/>
                    <a:pt x="393" y="58"/>
                  </a:cubicBezTo>
                  <a:lnTo>
                    <a:pt x="393" y="66"/>
                  </a:lnTo>
                  <a:close/>
                  <a:moveTo>
                    <a:pt x="404" y="67"/>
                  </a:moveTo>
                  <a:cubicBezTo>
                    <a:pt x="404" y="47"/>
                    <a:pt x="404" y="47"/>
                    <a:pt x="404" y="47"/>
                  </a:cubicBezTo>
                  <a:cubicBezTo>
                    <a:pt x="404" y="31"/>
                    <a:pt x="395" y="22"/>
                    <a:pt x="379" y="22"/>
                  </a:cubicBezTo>
                  <a:cubicBezTo>
                    <a:pt x="365" y="22"/>
                    <a:pt x="357" y="30"/>
                    <a:pt x="357" y="36"/>
                  </a:cubicBezTo>
                  <a:cubicBezTo>
                    <a:pt x="357" y="41"/>
                    <a:pt x="357" y="41"/>
                    <a:pt x="357" y="41"/>
                  </a:cubicBezTo>
                  <a:cubicBezTo>
                    <a:pt x="358" y="41"/>
                    <a:pt x="358" y="41"/>
                    <a:pt x="358" y="41"/>
                  </a:cubicBezTo>
                  <a:cubicBezTo>
                    <a:pt x="361" y="36"/>
                    <a:pt x="369" y="33"/>
                    <a:pt x="378" y="33"/>
                  </a:cubicBezTo>
                  <a:cubicBezTo>
                    <a:pt x="389" y="33"/>
                    <a:pt x="393" y="36"/>
                    <a:pt x="393" y="46"/>
                  </a:cubicBezTo>
                  <a:cubicBezTo>
                    <a:pt x="393" y="49"/>
                    <a:pt x="393" y="49"/>
                    <a:pt x="393" y="49"/>
                  </a:cubicBezTo>
                  <a:cubicBezTo>
                    <a:pt x="385" y="49"/>
                    <a:pt x="385" y="49"/>
                    <a:pt x="385" y="49"/>
                  </a:cubicBezTo>
                  <a:cubicBezTo>
                    <a:pt x="365" y="49"/>
                    <a:pt x="355" y="56"/>
                    <a:pt x="355" y="70"/>
                  </a:cubicBezTo>
                  <a:cubicBezTo>
                    <a:pt x="355" y="81"/>
                    <a:pt x="366" y="89"/>
                    <a:pt x="379" y="89"/>
                  </a:cubicBezTo>
                  <a:cubicBezTo>
                    <a:pt x="397" y="89"/>
                    <a:pt x="404" y="80"/>
                    <a:pt x="404" y="67"/>
                  </a:cubicBezTo>
                  <a:moveTo>
                    <a:pt x="334" y="41"/>
                  </a:moveTo>
                  <a:cubicBezTo>
                    <a:pt x="334" y="36"/>
                    <a:pt x="334" y="36"/>
                    <a:pt x="334" y="36"/>
                  </a:cubicBezTo>
                  <a:cubicBezTo>
                    <a:pt x="334" y="27"/>
                    <a:pt x="326" y="22"/>
                    <a:pt x="317" y="22"/>
                  </a:cubicBezTo>
                  <a:cubicBezTo>
                    <a:pt x="298" y="22"/>
                    <a:pt x="285" y="38"/>
                    <a:pt x="285" y="56"/>
                  </a:cubicBezTo>
                  <a:cubicBezTo>
                    <a:pt x="285" y="77"/>
                    <a:pt x="302" y="89"/>
                    <a:pt x="316" y="89"/>
                  </a:cubicBezTo>
                  <a:cubicBezTo>
                    <a:pt x="330" y="89"/>
                    <a:pt x="334" y="82"/>
                    <a:pt x="334" y="78"/>
                  </a:cubicBezTo>
                  <a:cubicBezTo>
                    <a:pt x="334" y="73"/>
                    <a:pt x="334" y="73"/>
                    <a:pt x="334" y="73"/>
                  </a:cubicBezTo>
                  <a:cubicBezTo>
                    <a:pt x="334" y="73"/>
                    <a:pt x="334" y="73"/>
                    <a:pt x="334" y="73"/>
                  </a:cubicBezTo>
                  <a:cubicBezTo>
                    <a:pt x="330" y="77"/>
                    <a:pt x="325" y="79"/>
                    <a:pt x="318" y="79"/>
                  </a:cubicBezTo>
                  <a:cubicBezTo>
                    <a:pt x="308" y="79"/>
                    <a:pt x="296" y="72"/>
                    <a:pt x="296" y="55"/>
                  </a:cubicBezTo>
                  <a:cubicBezTo>
                    <a:pt x="296" y="42"/>
                    <a:pt x="305" y="33"/>
                    <a:pt x="317" y="33"/>
                  </a:cubicBezTo>
                  <a:cubicBezTo>
                    <a:pt x="324" y="33"/>
                    <a:pt x="331" y="36"/>
                    <a:pt x="334" y="41"/>
                  </a:cubicBezTo>
                  <a:close/>
                  <a:moveTo>
                    <a:pt x="270" y="82"/>
                  </a:moveTo>
                  <a:cubicBezTo>
                    <a:pt x="270" y="78"/>
                    <a:pt x="270" y="78"/>
                    <a:pt x="270" y="78"/>
                  </a:cubicBezTo>
                  <a:cubicBezTo>
                    <a:pt x="265" y="78"/>
                    <a:pt x="265" y="78"/>
                    <a:pt x="265" y="78"/>
                  </a:cubicBezTo>
                  <a:cubicBezTo>
                    <a:pt x="259" y="78"/>
                    <a:pt x="255" y="76"/>
                    <a:pt x="255" y="68"/>
                  </a:cubicBezTo>
                  <a:cubicBezTo>
                    <a:pt x="255" y="32"/>
                    <a:pt x="255" y="32"/>
                    <a:pt x="255" y="32"/>
                  </a:cubicBezTo>
                  <a:cubicBezTo>
                    <a:pt x="255" y="27"/>
                    <a:pt x="251" y="24"/>
                    <a:pt x="247" y="24"/>
                  </a:cubicBezTo>
                  <a:cubicBezTo>
                    <a:pt x="244" y="24"/>
                    <a:pt x="244" y="24"/>
                    <a:pt x="244" y="24"/>
                  </a:cubicBezTo>
                  <a:cubicBezTo>
                    <a:pt x="244" y="69"/>
                    <a:pt x="244" y="69"/>
                    <a:pt x="244" y="69"/>
                  </a:cubicBezTo>
                  <a:cubicBezTo>
                    <a:pt x="244" y="82"/>
                    <a:pt x="251" y="88"/>
                    <a:pt x="263" y="88"/>
                  </a:cubicBezTo>
                  <a:cubicBezTo>
                    <a:pt x="267" y="88"/>
                    <a:pt x="270" y="86"/>
                    <a:pt x="270" y="82"/>
                  </a:cubicBezTo>
                  <a:moveTo>
                    <a:pt x="257" y="7"/>
                  </a:moveTo>
                  <a:cubicBezTo>
                    <a:pt x="257" y="3"/>
                    <a:pt x="254" y="0"/>
                    <a:pt x="250" y="0"/>
                  </a:cubicBezTo>
                  <a:cubicBezTo>
                    <a:pt x="246" y="0"/>
                    <a:pt x="242" y="3"/>
                    <a:pt x="242" y="7"/>
                  </a:cubicBezTo>
                  <a:cubicBezTo>
                    <a:pt x="242" y="11"/>
                    <a:pt x="246" y="15"/>
                    <a:pt x="250" y="15"/>
                  </a:cubicBezTo>
                  <a:cubicBezTo>
                    <a:pt x="254" y="15"/>
                    <a:pt x="257" y="11"/>
                    <a:pt x="257" y="7"/>
                  </a:cubicBezTo>
                  <a:moveTo>
                    <a:pt x="207" y="57"/>
                  </a:moveTo>
                  <a:cubicBezTo>
                    <a:pt x="207" y="73"/>
                    <a:pt x="201" y="79"/>
                    <a:pt x="190" y="79"/>
                  </a:cubicBezTo>
                  <a:cubicBezTo>
                    <a:pt x="178" y="79"/>
                    <a:pt x="170" y="68"/>
                    <a:pt x="170" y="56"/>
                  </a:cubicBezTo>
                  <a:cubicBezTo>
                    <a:pt x="170" y="41"/>
                    <a:pt x="177" y="33"/>
                    <a:pt x="188" y="33"/>
                  </a:cubicBezTo>
                  <a:cubicBezTo>
                    <a:pt x="203" y="33"/>
                    <a:pt x="207" y="45"/>
                    <a:pt x="207" y="57"/>
                  </a:cubicBezTo>
                  <a:moveTo>
                    <a:pt x="218" y="54"/>
                  </a:moveTo>
                  <a:cubicBezTo>
                    <a:pt x="218" y="10"/>
                    <a:pt x="218" y="10"/>
                    <a:pt x="218" y="10"/>
                  </a:cubicBezTo>
                  <a:cubicBezTo>
                    <a:pt x="218" y="4"/>
                    <a:pt x="215" y="2"/>
                    <a:pt x="210" y="2"/>
                  </a:cubicBezTo>
                  <a:cubicBezTo>
                    <a:pt x="207" y="2"/>
                    <a:pt x="207" y="2"/>
                    <a:pt x="207" y="2"/>
                  </a:cubicBezTo>
                  <a:cubicBezTo>
                    <a:pt x="207" y="35"/>
                    <a:pt x="207" y="35"/>
                    <a:pt x="207" y="35"/>
                  </a:cubicBezTo>
                  <a:cubicBezTo>
                    <a:pt x="202" y="26"/>
                    <a:pt x="195" y="22"/>
                    <a:pt x="187" y="22"/>
                  </a:cubicBezTo>
                  <a:cubicBezTo>
                    <a:pt x="170" y="22"/>
                    <a:pt x="159" y="35"/>
                    <a:pt x="159" y="57"/>
                  </a:cubicBezTo>
                  <a:cubicBezTo>
                    <a:pt x="159" y="74"/>
                    <a:pt x="173" y="89"/>
                    <a:pt x="189" y="89"/>
                  </a:cubicBezTo>
                  <a:cubicBezTo>
                    <a:pt x="209" y="89"/>
                    <a:pt x="218" y="78"/>
                    <a:pt x="218" y="54"/>
                  </a:cubicBezTo>
                  <a:moveTo>
                    <a:pt x="129" y="45"/>
                  </a:moveTo>
                  <a:cubicBezTo>
                    <a:pt x="129" y="50"/>
                    <a:pt x="126" y="52"/>
                    <a:pt x="110" y="52"/>
                  </a:cubicBezTo>
                  <a:cubicBezTo>
                    <a:pt x="96" y="52"/>
                    <a:pt x="96" y="52"/>
                    <a:pt x="96" y="52"/>
                  </a:cubicBezTo>
                  <a:cubicBezTo>
                    <a:pt x="96" y="49"/>
                    <a:pt x="96" y="49"/>
                    <a:pt x="96" y="49"/>
                  </a:cubicBezTo>
                  <a:cubicBezTo>
                    <a:pt x="96" y="41"/>
                    <a:pt x="103" y="32"/>
                    <a:pt x="114" y="32"/>
                  </a:cubicBezTo>
                  <a:cubicBezTo>
                    <a:pt x="124" y="32"/>
                    <a:pt x="129" y="38"/>
                    <a:pt x="129" y="45"/>
                  </a:cubicBezTo>
                  <a:moveTo>
                    <a:pt x="139" y="45"/>
                  </a:moveTo>
                  <a:cubicBezTo>
                    <a:pt x="139" y="32"/>
                    <a:pt x="127" y="22"/>
                    <a:pt x="115" y="22"/>
                  </a:cubicBezTo>
                  <a:cubicBezTo>
                    <a:pt x="98" y="22"/>
                    <a:pt x="85" y="36"/>
                    <a:pt x="85" y="57"/>
                  </a:cubicBezTo>
                  <a:cubicBezTo>
                    <a:pt x="85" y="75"/>
                    <a:pt x="97" y="89"/>
                    <a:pt x="115" y="89"/>
                  </a:cubicBezTo>
                  <a:cubicBezTo>
                    <a:pt x="129" y="89"/>
                    <a:pt x="137" y="84"/>
                    <a:pt x="137" y="77"/>
                  </a:cubicBezTo>
                  <a:cubicBezTo>
                    <a:pt x="137" y="72"/>
                    <a:pt x="137" y="72"/>
                    <a:pt x="137" y="72"/>
                  </a:cubicBezTo>
                  <a:cubicBezTo>
                    <a:pt x="136" y="72"/>
                    <a:pt x="136" y="72"/>
                    <a:pt x="136" y="72"/>
                  </a:cubicBezTo>
                  <a:cubicBezTo>
                    <a:pt x="132" y="76"/>
                    <a:pt x="126" y="79"/>
                    <a:pt x="117" y="79"/>
                  </a:cubicBezTo>
                  <a:cubicBezTo>
                    <a:pt x="105" y="79"/>
                    <a:pt x="97" y="71"/>
                    <a:pt x="96" y="61"/>
                  </a:cubicBezTo>
                  <a:cubicBezTo>
                    <a:pt x="112" y="61"/>
                    <a:pt x="112" y="61"/>
                    <a:pt x="112" y="61"/>
                  </a:cubicBezTo>
                  <a:cubicBezTo>
                    <a:pt x="134" y="61"/>
                    <a:pt x="139" y="56"/>
                    <a:pt x="139" y="45"/>
                  </a:cubicBezTo>
                  <a:moveTo>
                    <a:pt x="54" y="48"/>
                  </a:moveTo>
                  <a:cubicBezTo>
                    <a:pt x="54" y="66"/>
                    <a:pt x="44" y="79"/>
                    <a:pt x="27" y="79"/>
                  </a:cubicBezTo>
                  <a:cubicBezTo>
                    <a:pt x="22" y="79"/>
                    <a:pt x="22" y="79"/>
                    <a:pt x="22" y="79"/>
                  </a:cubicBezTo>
                  <a:cubicBezTo>
                    <a:pt x="15" y="79"/>
                    <a:pt x="11" y="75"/>
                    <a:pt x="11" y="68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4" y="16"/>
                    <a:pt x="18" y="16"/>
                    <a:pt x="21" y="16"/>
                  </a:cubicBezTo>
                  <a:cubicBezTo>
                    <a:pt x="26" y="16"/>
                    <a:pt x="26" y="16"/>
                    <a:pt x="26" y="16"/>
                  </a:cubicBezTo>
                  <a:cubicBezTo>
                    <a:pt x="43" y="16"/>
                    <a:pt x="54" y="26"/>
                    <a:pt x="54" y="48"/>
                  </a:cubicBezTo>
                  <a:moveTo>
                    <a:pt x="65" y="46"/>
                  </a:moveTo>
                  <a:cubicBezTo>
                    <a:pt x="65" y="22"/>
                    <a:pt x="48" y="6"/>
                    <a:pt x="28" y="6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3" y="6"/>
                    <a:pt x="5" y="7"/>
                    <a:pt x="0" y="8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81"/>
                    <a:pt x="7" y="88"/>
                    <a:pt x="21" y="88"/>
                  </a:cubicBezTo>
                  <a:cubicBezTo>
                    <a:pt x="28" y="88"/>
                    <a:pt x="28" y="88"/>
                    <a:pt x="28" y="88"/>
                  </a:cubicBezTo>
                  <a:cubicBezTo>
                    <a:pt x="49" y="88"/>
                    <a:pt x="65" y="71"/>
                    <a:pt x="65" y="4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60"/>
              <a:endParaRPr lang="en-GB" dirty="0">
                <a:solidFill>
                  <a:prstClr val="black"/>
                </a:solidFill>
              </a:endParaRPr>
            </a:p>
          </p:txBody>
        </p:sp>
        <p:grpSp>
          <p:nvGrpSpPr>
            <p:cNvPr id="2" name="Group 4"/>
            <p:cNvGrpSpPr>
              <a:grpSpLocks noChangeAspect="1"/>
            </p:cNvGrpSpPr>
            <p:nvPr userDrawn="1"/>
          </p:nvGrpSpPr>
          <p:grpSpPr bwMode="auto">
            <a:xfrm>
              <a:off x="146050" y="128588"/>
              <a:ext cx="473075" cy="609600"/>
              <a:chOff x="92" y="81"/>
              <a:chExt cx="298" cy="384"/>
            </a:xfrm>
          </p:grpSpPr>
          <p:sp>
            <p:nvSpPr>
              <p:cNvPr id="3" name="AutoShape 3"/>
              <p:cNvSpPr>
                <a:spLocks noChangeAspect="1" noChangeArrowheads="1" noTextEdit="1"/>
              </p:cNvSpPr>
              <p:nvPr userDrawn="1"/>
            </p:nvSpPr>
            <p:spPr bwMode="auto">
              <a:xfrm>
                <a:off x="92" y="81"/>
                <a:ext cx="298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" name="Freeform 5"/>
              <p:cNvSpPr>
                <a:spLocks/>
              </p:cNvSpPr>
              <p:nvPr userDrawn="1"/>
            </p:nvSpPr>
            <p:spPr bwMode="auto">
              <a:xfrm>
                <a:off x="273" y="78"/>
                <a:ext cx="82" cy="64"/>
              </a:xfrm>
              <a:custGeom>
                <a:avLst/>
                <a:gdLst>
                  <a:gd name="T0" fmla="*/ 4 w 51"/>
                  <a:gd name="T1" fmla="*/ 20 h 40"/>
                  <a:gd name="T2" fmla="*/ 11 w 51"/>
                  <a:gd name="T3" fmla="*/ 26 h 40"/>
                  <a:gd name="T4" fmla="*/ 12 w 51"/>
                  <a:gd name="T5" fmla="*/ 35 h 40"/>
                  <a:gd name="T6" fmla="*/ 14 w 51"/>
                  <a:gd name="T7" fmla="*/ 40 h 40"/>
                  <a:gd name="T8" fmla="*/ 15 w 51"/>
                  <a:gd name="T9" fmla="*/ 40 h 40"/>
                  <a:gd name="T10" fmla="*/ 23 w 51"/>
                  <a:gd name="T11" fmla="*/ 25 h 40"/>
                  <a:gd name="T12" fmla="*/ 46 w 51"/>
                  <a:gd name="T13" fmla="*/ 8 h 40"/>
                  <a:gd name="T14" fmla="*/ 50 w 51"/>
                  <a:gd name="T15" fmla="*/ 2 h 40"/>
                  <a:gd name="T16" fmla="*/ 42 w 51"/>
                  <a:gd name="T17" fmla="*/ 3 h 40"/>
                  <a:gd name="T18" fmla="*/ 16 w 51"/>
                  <a:gd name="T19" fmla="*/ 16 h 40"/>
                  <a:gd name="T20" fmla="*/ 1 w 51"/>
                  <a:gd name="T21" fmla="*/ 17 h 40"/>
                  <a:gd name="T22" fmla="*/ 1 w 51"/>
                  <a:gd name="T23" fmla="*/ 18 h 40"/>
                  <a:gd name="T24" fmla="*/ 3 w 51"/>
                  <a:gd name="T25" fmla="*/ 22 h 40"/>
                  <a:gd name="T26" fmla="*/ 4 w 51"/>
                  <a:gd name="T27" fmla="*/ 2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1" h="40">
                    <a:moveTo>
                      <a:pt x="4" y="20"/>
                    </a:moveTo>
                    <a:cubicBezTo>
                      <a:pt x="6" y="19"/>
                      <a:pt x="9" y="22"/>
                      <a:pt x="11" y="26"/>
                    </a:cubicBezTo>
                    <a:cubicBezTo>
                      <a:pt x="13" y="30"/>
                      <a:pt x="13" y="34"/>
                      <a:pt x="12" y="35"/>
                    </a:cubicBezTo>
                    <a:cubicBezTo>
                      <a:pt x="12" y="35"/>
                      <a:pt x="14" y="39"/>
                      <a:pt x="14" y="40"/>
                    </a:cubicBezTo>
                    <a:cubicBezTo>
                      <a:pt x="15" y="40"/>
                      <a:pt x="15" y="40"/>
                      <a:pt x="15" y="40"/>
                    </a:cubicBezTo>
                    <a:cubicBezTo>
                      <a:pt x="15" y="39"/>
                      <a:pt x="23" y="25"/>
                      <a:pt x="23" y="25"/>
                    </a:cubicBezTo>
                    <a:cubicBezTo>
                      <a:pt x="23" y="25"/>
                      <a:pt x="45" y="10"/>
                      <a:pt x="46" y="8"/>
                    </a:cubicBezTo>
                    <a:cubicBezTo>
                      <a:pt x="48" y="7"/>
                      <a:pt x="51" y="3"/>
                      <a:pt x="50" y="2"/>
                    </a:cubicBezTo>
                    <a:cubicBezTo>
                      <a:pt x="49" y="0"/>
                      <a:pt x="42" y="3"/>
                      <a:pt x="42" y="3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6" y="16"/>
                      <a:pt x="2" y="17"/>
                      <a:pt x="1" y="17"/>
                    </a:cubicBezTo>
                    <a:cubicBezTo>
                      <a:pt x="0" y="17"/>
                      <a:pt x="1" y="18"/>
                      <a:pt x="1" y="18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1"/>
                      <a:pt x="4" y="20"/>
                      <a:pt x="4" y="20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" name="Freeform 6"/>
              <p:cNvSpPr>
                <a:spLocks/>
              </p:cNvSpPr>
              <p:nvPr userDrawn="1"/>
            </p:nvSpPr>
            <p:spPr bwMode="auto">
              <a:xfrm>
                <a:off x="275" y="116"/>
                <a:ext cx="11" cy="19"/>
              </a:xfrm>
              <a:custGeom>
                <a:avLst/>
                <a:gdLst>
                  <a:gd name="T0" fmla="*/ 5 w 7"/>
                  <a:gd name="T1" fmla="*/ 5 h 12"/>
                  <a:gd name="T2" fmla="*/ 1 w 7"/>
                  <a:gd name="T3" fmla="*/ 1 h 12"/>
                  <a:gd name="T4" fmla="*/ 1 w 7"/>
                  <a:gd name="T5" fmla="*/ 8 h 12"/>
                  <a:gd name="T6" fmla="*/ 5 w 7"/>
                  <a:gd name="T7" fmla="*/ 12 h 12"/>
                  <a:gd name="T8" fmla="*/ 5 w 7"/>
                  <a:gd name="T9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2">
                    <a:moveTo>
                      <a:pt x="5" y="5"/>
                    </a:moveTo>
                    <a:cubicBezTo>
                      <a:pt x="4" y="2"/>
                      <a:pt x="2" y="0"/>
                      <a:pt x="1" y="1"/>
                    </a:cubicBezTo>
                    <a:cubicBezTo>
                      <a:pt x="0" y="2"/>
                      <a:pt x="0" y="5"/>
                      <a:pt x="1" y="8"/>
                    </a:cubicBezTo>
                    <a:cubicBezTo>
                      <a:pt x="2" y="11"/>
                      <a:pt x="4" y="12"/>
                      <a:pt x="5" y="12"/>
                    </a:cubicBezTo>
                    <a:cubicBezTo>
                      <a:pt x="7" y="11"/>
                      <a:pt x="7" y="8"/>
                      <a:pt x="5" y="5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" name="Freeform 7"/>
              <p:cNvSpPr>
                <a:spLocks/>
              </p:cNvSpPr>
              <p:nvPr userDrawn="1"/>
            </p:nvSpPr>
            <p:spPr bwMode="auto">
              <a:xfrm>
                <a:off x="122" y="391"/>
                <a:ext cx="101" cy="80"/>
              </a:xfrm>
              <a:custGeom>
                <a:avLst/>
                <a:gdLst>
                  <a:gd name="T0" fmla="*/ 63 w 63"/>
                  <a:gd name="T1" fmla="*/ 34 h 50"/>
                  <a:gd name="T2" fmla="*/ 34 w 63"/>
                  <a:gd name="T3" fmla="*/ 31 h 50"/>
                  <a:gd name="T4" fmla="*/ 34 w 63"/>
                  <a:gd name="T5" fmla="*/ 31 h 50"/>
                  <a:gd name="T6" fmla="*/ 47 w 63"/>
                  <a:gd name="T7" fmla="*/ 20 h 50"/>
                  <a:gd name="T8" fmla="*/ 47 w 63"/>
                  <a:gd name="T9" fmla="*/ 20 h 50"/>
                  <a:gd name="T10" fmla="*/ 56 w 63"/>
                  <a:gd name="T11" fmla="*/ 21 h 50"/>
                  <a:gd name="T12" fmla="*/ 57 w 63"/>
                  <a:gd name="T13" fmla="*/ 20 h 50"/>
                  <a:gd name="T14" fmla="*/ 59 w 63"/>
                  <a:gd name="T15" fmla="*/ 19 h 50"/>
                  <a:gd name="T16" fmla="*/ 59 w 63"/>
                  <a:gd name="T17" fmla="*/ 19 h 50"/>
                  <a:gd name="T18" fmla="*/ 50 w 63"/>
                  <a:gd name="T19" fmla="*/ 16 h 50"/>
                  <a:gd name="T20" fmla="*/ 50 w 63"/>
                  <a:gd name="T21" fmla="*/ 16 h 50"/>
                  <a:gd name="T22" fmla="*/ 50 w 63"/>
                  <a:gd name="T23" fmla="*/ 0 h 50"/>
                  <a:gd name="T24" fmla="*/ 49 w 63"/>
                  <a:gd name="T25" fmla="*/ 0 h 50"/>
                  <a:gd name="T26" fmla="*/ 47 w 63"/>
                  <a:gd name="T27" fmla="*/ 1 h 50"/>
                  <a:gd name="T28" fmla="*/ 47 w 63"/>
                  <a:gd name="T29" fmla="*/ 2 h 50"/>
                  <a:gd name="T30" fmla="*/ 43 w 63"/>
                  <a:gd name="T31" fmla="*/ 14 h 50"/>
                  <a:gd name="T32" fmla="*/ 43 w 63"/>
                  <a:gd name="T33" fmla="*/ 14 h 50"/>
                  <a:gd name="T34" fmla="*/ 39 w 63"/>
                  <a:gd name="T35" fmla="*/ 13 h 50"/>
                  <a:gd name="T36" fmla="*/ 38 w 63"/>
                  <a:gd name="T37" fmla="*/ 13 h 50"/>
                  <a:gd name="T38" fmla="*/ 37 w 63"/>
                  <a:gd name="T39" fmla="*/ 14 h 50"/>
                  <a:gd name="T40" fmla="*/ 36 w 63"/>
                  <a:gd name="T41" fmla="*/ 14 h 50"/>
                  <a:gd name="T42" fmla="*/ 40 w 63"/>
                  <a:gd name="T43" fmla="*/ 18 h 50"/>
                  <a:gd name="T44" fmla="*/ 40 w 63"/>
                  <a:gd name="T45" fmla="*/ 18 h 50"/>
                  <a:gd name="T46" fmla="*/ 23 w 63"/>
                  <a:gd name="T47" fmla="*/ 27 h 50"/>
                  <a:gd name="T48" fmla="*/ 23 w 63"/>
                  <a:gd name="T49" fmla="*/ 27 h 50"/>
                  <a:gd name="T50" fmla="*/ 9 w 63"/>
                  <a:gd name="T51" fmla="*/ 17 h 50"/>
                  <a:gd name="T52" fmla="*/ 8 w 63"/>
                  <a:gd name="T53" fmla="*/ 17 h 50"/>
                  <a:gd name="T54" fmla="*/ 6 w 63"/>
                  <a:gd name="T55" fmla="*/ 18 h 50"/>
                  <a:gd name="T56" fmla="*/ 6 w 63"/>
                  <a:gd name="T57" fmla="*/ 18 h 50"/>
                  <a:gd name="T58" fmla="*/ 13 w 63"/>
                  <a:gd name="T59" fmla="*/ 32 h 50"/>
                  <a:gd name="T60" fmla="*/ 12 w 63"/>
                  <a:gd name="T61" fmla="*/ 32 h 50"/>
                  <a:gd name="T62" fmla="*/ 3 w 63"/>
                  <a:gd name="T63" fmla="*/ 39 h 50"/>
                  <a:gd name="T64" fmla="*/ 0 w 63"/>
                  <a:gd name="T65" fmla="*/ 46 h 50"/>
                  <a:gd name="T66" fmla="*/ 25 w 63"/>
                  <a:gd name="T67" fmla="*/ 37 h 50"/>
                  <a:gd name="T68" fmla="*/ 25 w 63"/>
                  <a:gd name="T69" fmla="*/ 36 h 50"/>
                  <a:gd name="T70" fmla="*/ 60 w 63"/>
                  <a:gd name="T71" fmla="*/ 36 h 50"/>
                  <a:gd name="T72" fmla="*/ 61 w 63"/>
                  <a:gd name="T73" fmla="*/ 36 h 50"/>
                  <a:gd name="T74" fmla="*/ 63 w 63"/>
                  <a:gd name="T75" fmla="*/ 35 h 50"/>
                  <a:gd name="T76" fmla="*/ 63 w 63"/>
                  <a:gd name="T77" fmla="*/ 34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63" h="50">
                    <a:moveTo>
                      <a:pt x="63" y="34"/>
                    </a:moveTo>
                    <a:cubicBezTo>
                      <a:pt x="34" y="31"/>
                      <a:pt x="34" y="31"/>
                      <a:pt x="34" y="31"/>
                    </a:cubicBezTo>
                    <a:cubicBezTo>
                      <a:pt x="34" y="31"/>
                      <a:pt x="33" y="31"/>
                      <a:pt x="34" y="31"/>
                    </a:cubicBezTo>
                    <a:cubicBezTo>
                      <a:pt x="34" y="30"/>
                      <a:pt x="47" y="20"/>
                      <a:pt x="47" y="20"/>
                    </a:cubicBezTo>
                    <a:cubicBezTo>
                      <a:pt x="47" y="20"/>
                      <a:pt x="47" y="20"/>
                      <a:pt x="47" y="20"/>
                    </a:cubicBezTo>
                    <a:cubicBezTo>
                      <a:pt x="48" y="20"/>
                      <a:pt x="54" y="21"/>
                      <a:pt x="56" y="21"/>
                    </a:cubicBezTo>
                    <a:cubicBezTo>
                      <a:pt x="56" y="21"/>
                      <a:pt x="57" y="20"/>
                      <a:pt x="57" y="20"/>
                    </a:cubicBezTo>
                    <a:cubicBezTo>
                      <a:pt x="57" y="20"/>
                      <a:pt x="58" y="20"/>
                      <a:pt x="59" y="19"/>
                    </a:cubicBezTo>
                    <a:cubicBezTo>
                      <a:pt x="59" y="19"/>
                      <a:pt x="59" y="19"/>
                      <a:pt x="59" y="19"/>
                    </a:cubicBezTo>
                    <a:cubicBezTo>
                      <a:pt x="59" y="19"/>
                      <a:pt x="51" y="17"/>
                      <a:pt x="50" y="16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14"/>
                      <a:pt x="50" y="1"/>
                      <a:pt x="50" y="0"/>
                    </a:cubicBezTo>
                    <a:cubicBezTo>
                      <a:pt x="50" y="0"/>
                      <a:pt x="49" y="0"/>
                      <a:pt x="49" y="0"/>
                    </a:cubicBezTo>
                    <a:cubicBezTo>
                      <a:pt x="49" y="0"/>
                      <a:pt x="48" y="1"/>
                      <a:pt x="47" y="1"/>
                    </a:cubicBezTo>
                    <a:cubicBezTo>
                      <a:pt x="47" y="1"/>
                      <a:pt x="47" y="2"/>
                      <a:pt x="47" y="2"/>
                    </a:cubicBezTo>
                    <a:cubicBezTo>
                      <a:pt x="46" y="3"/>
                      <a:pt x="43" y="13"/>
                      <a:pt x="43" y="14"/>
                    </a:cubicBezTo>
                    <a:cubicBezTo>
                      <a:pt x="43" y="14"/>
                      <a:pt x="43" y="14"/>
                      <a:pt x="43" y="14"/>
                    </a:cubicBezTo>
                    <a:cubicBezTo>
                      <a:pt x="42" y="14"/>
                      <a:pt x="40" y="13"/>
                      <a:pt x="39" y="13"/>
                    </a:cubicBezTo>
                    <a:cubicBezTo>
                      <a:pt x="39" y="13"/>
                      <a:pt x="39" y="13"/>
                      <a:pt x="38" y="13"/>
                    </a:cubicBezTo>
                    <a:cubicBezTo>
                      <a:pt x="38" y="13"/>
                      <a:pt x="37" y="13"/>
                      <a:pt x="37" y="14"/>
                    </a:cubicBezTo>
                    <a:cubicBezTo>
                      <a:pt x="36" y="14"/>
                      <a:pt x="36" y="14"/>
                      <a:pt x="36" y="14"/>
                    </a:cubicBezTo>
                    <a:cubicBezTo>
                      <a:pt x="37" y="14"/>
                      <a:pt x="40" y="18"/>
                      <a:pt x="40" y="18"/>
                    </a:cubicBezTo>
                    <a:cubicBezTo>
                      <a:pt x="40" y="18"/>
                      <a:pt x="40" y="18"/>
                      <a:pt x="40" y="18"/>
                    </a:cubicBezTo>
                    <a:cubicBezTo>
                      <a:pt x="23" y="27"/>
                      <a:pt x="23" y="27"/>
                      <a:pt x="23" y="27"/>
                    </a:cubicBezTo>
                    <a:cubicBezTo>
                      <a:pt x="23" y="27"/>
                      <a:pt x="23" y="27"/>
                      <a:pt x="23" y="27"/>
                    </a:cubicBezTo>
                    <a:cubicBezTo>
                      <a:pt x="22" y="26"/>
                      <a:pt x="10" y="18"/>
                      <a:pt x="9" y="17"/>
                    </a:cubicBezTo>
                    <a:cubicBezTo>
                      <a:pt x="9" y="17"/>
                      <a:pt x="9" y="17"/>
                      <a:pt x="8" y="17"/>
                    </a:cubicBezTo>
                    <a:cubicBezTo>
                      <a:pt x="8" y="17"/>
                      <a:pt x="7" y="17"/>
                      <a:pt x="6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8"/>
                      <a:pt x="13" y="32"/>
                      <a:pt x="13" y="32"/>
                    </a:cubicBezTo>
                    <a:cubicBezTo>
                      <a:pt x="13" y="32"/>
                      <a:pt x="13" y="32"/>
                      <a:pt x="12" y="32"/>
                    </a:cubicBezTo>
                    <a:cubicBezTo>
                      <a:pt x="11" y="33"/>
                      <a:pt x="3" y="36"/>
                      <a:pt x="3" y="39"/>
                    </a:cubicBezTo>
                    <a:cubicBezTo>
                      <a:pt x="2" y="40"/>
                      <a:pt x="0" y="44"/>
                      <a:pt x="0" y="46"/>
                    </a:cubicBezTo>
                    <a:cubicBezTo>
                      <a:pt x="1" y="50"/>
                      <a:pt x="22" y="38"/>
                      <a:pt x="25" y="37"/>
                    </a:cubicBezTo>
                    <a:cubicBezTo>
                      <a:pt x="25" y="36"/>
                      <a:pt x="25" y="36"/>
                      <a:pt x="25" y="36"/>
                    </a:cubicBezTo>
                    <a:cubicBezTo>
                      <a:pt x="29" y="36"/>
                      <a:pt x="58" y="36"/>
                      <a:pt x="60" y="36"/>
                    </a:cubicBezTo>
                    <a:cubicBezTo>
                      <a:pt x="61" y="36"/>
                      <a:pt x="61" y="36"/>
                      <a:pt x="61" y="36"/>
                    </a:cubicBezTo>
                    <a:cubicBezTo>
                      <a:pt x="61" y="36"/>
                      <a:pt x="62" y="35"/>
                      <a:pt x="63" y="35"/>
                    </a:cubicBezTo>
                    <a:cubicBezTo>
                      <a:pt x="63" y="34"/>
                      <a:pt x="63" y="34"/>
                      <a:pt x="63" y="34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" name="Freeform 8"/>
              <p:cNvSpPr>
                <a:spLocks/>
              </p:cNvSpPr>
              <p:nvPr userDrawn="1"/>
            </p:nvSpPr>
            <p:spPr bwMode="auto">
              <a:xfrm>
                <a:off x="94" y="199"/>
                <a:ext cx="145" cy="160"/>
              </a:xfrm>
              <a:custGeom>
                <a:avLst/>
                <a:gdLst>
                  <a:gd name="T0" fmla="*/ 89 w 91"/>
                  <a:gd name="T1" fmla="*/ 89 h 100"/>
                  <a:gd name="T2" fmla="*/ 15 w 91"/>
                  <a:gd name="T3" fmla="*/ 38 h 100"/>
                  <a:gd name="T4" fmla="*/ 29 w 91"/>
                  <a:gd name="T5" fmla="*/ 12 h 100"/>
                  <a:gd name="T6" fmla="*/ 30 w 91"/>
                  <a:gd name="T7" fmla="*/ 11 h 100"/>
                  <a:gd name="T8" fmla="*/ 30 w 91"/>
                  <a:gd name="T9" fmla="*/ 1 h 100"/>
                  <a:gd name="T10" fmla="*/ 28 w 91"/>
                  <a:gd name="T11" fmla="*/ 0 h 100"/>
                  <a:gd name="T12" fmla="*/ 14 w 91"/>
                  <a:gd name="T13" fmla="*/ 10 h 100"/>
                  <a:gd name="T14" fmla="*/ 0 w 91"/>
                  <a:gd name="T15" fmla="*/ 39 h 100"/>
                  <a:gd name="T16" fmla="*/ 71 w 91"/>
                  <a:gd name="T17" fmla="*/ 100 h 100"/>
                  <a:gd name="T18" fmla="*/ 75 w 91"/>
                  <a:gd name="T19" fmla="*/ 100 h 100"/>
                  <a:gd name="T20" fmla="*/ 90 w 91"/>
                  <a:gd name="T21" fmla="*/ 91 h 100"/>
                  <a:gd name="T22" fmla="*/ 89 w 91"/>
                  <a:gd name="T23" fmla="*/ 89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1" h="100">
                    <a:moveTo>
                      <a:pt x="89" y="89"/>
                    </a:moveTo>
                    <a:cubicBezTo>
                      <a:pt x="48" y="85"/>
                      <a:pt x="15" y="64"/>
                      <a:pt x="15" y="38"/>
                    </a:cubicBezTo>
                    <a:cubicBezTo>
                      <a:pt x="15" y="28"/>
                      <a:pt x="20" y="20"/>
                      <a:pt x="29" y="12"/>
                    </a:cubicBezTo>
                    <a:cubicBezTo>
                      <a:pt x="29" y="12"/>
                      <a:pt x="30" y="11"/>
                      <a:pt x="30" y="11"/>
                    </a:cubicBezTo>
                    <a:cubicBezTo>
                      <a:pt x="30" y="1"/>
                      <a:pt x="30" y="1"/>
                      <a:pt x="30" y="1"/>
                    </a:cubicBezTo>
                    <a:cubicBezTo>
                      <a:pt x="30" y="0"/>
                      <a:pt x="29" y="0"/>
                      <a:pt x="28" y="0"/>
                    </a:cubicBezTo>
                    <a:cubicBezTo>
                      <a:pt x="22" y="4"/>
                      <a:pt x="17" y="8"/>
                      <a:pt x="14" y="10"/>
                    </a:cubicBezTo>
                    <a:cubicBezTo>
                      <a:pt x="3" y="21"/>
                      <a:pt x="0" y="28"/>
                      <a:pt x="0" y="39"/>
                    </a:cubicBezTo>
                    <a:cubicBezTo>
                      <a:pt x="0" y="67"/>
                      <a:pt x="30" y="93"/>
                      <a:pt x="71" y="100"/>
                    </a:cubicBezTo>
                    <a:cubicBezTo>
                      <a:pt x="73" y="100"/>
                      <a:pt x="74" y="100"/>
                      <a:pt x="75" y="100"/>
                    </a:cubicBezTo>
                    <a:cubicBezTo>
                      <a:pt x="77" y="99"/>
                      <a:pt x="90" y="91"/>
                      <a:pt x="90" y="91"/>
                    </a:cubicBezTo>
                    <a:cubicBezTo>
                      <a:pt x="91" y="90"/>
                      <a:pt x="91" y="89"/>
                      <a:pt x="89" y="8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" name="Freeform 9"/>
              <p:cNvSpPr>
                <a:spLocks/>
              </p:cNvSpPr>
              <p:nvPr userDrawn="1"/>
            </p:nvSpPr>
            <p:spPr bwMode="auto">
              <a:xfrm>
                <a:off x="217" y="126"/>
                <a:ext cx="50" cy="29"/>
              </a:xfrm>
              <a:custGeom>
                <a:avLst/>
                <a:gdLst>
                  <a:gd name="T0" fmla="*/ 31 w 31"/>
                  <a:gd name="T1" fmla="*/ 1 h 18"/>
                  <a:gd name="T2" fmla="*/ 30 w 31"/>
                  <a:gd name="T3" fmla="*/ 0 h 18"/>
                  <a:gd name="T4" fmla="*/ 1 w 31"/>
                  <a:gd name="T5" fmla="*/ 17 h 18"/>
                  <a:gd name="T6" fmla="*/ 1 w 31"/>
                  <a:gd name="T7" fmla="*/ 18 h 18"/>
                  <a:gd name="T8" fmla="*/ 14 w 31"/>
                  <a:gd name="T9" fmla="*/ 18 h 18"/>
                  <a:gd name="T10" fmla="*/ 16 w 31"/>
                  <a:gd name="T11" fmla="*/ 18 h 18"/>
                  <a:gd name="T12" fmla="*/ 30 w 31"/>
                  <a:gd name="T13" fmla="*/ 9 h 18"/>
                  <a:gd name="T14" fmla="*/ 31 w 31"/>
                  <a:gd name="T15" fmla="*/ 7 h 18"/>
                  <a:gd name="T16" fmla="*/ 31 w 31"/>
                  <a:gd name="T17" fmla="*/ 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" h="18">
                    <a:moveTo>
                      <a:pt x="31" y="1"/>
                    </a:moveTo>
                    <a:cubicBezTo>
                      <a:pt x="31" y="1"/>
                      <a:pt x="31" y="0"/>
                      <a:pt x="30" y="0"/>
                    </a:cubicBezTo>
                    <a:cubicBezTo>
                      <a:pt x="28" y="2"/>
                      <a:pt x="16" y="9"/>
                      <a:pt x="1" y="17"/>
                    </a:cubicBezTo>
                    <a:cubicBezTo>
                      <a:pt x="0" y="17"/>
                      <a:pt x="0" y="18"/>
                      <a:pt x="1" y="18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5" y="18"/>
                      <a:pt x="15" y="18"/>
                      <a:pt x="16" y="18"/>
                    </a:cubicBezTo>
                    <a:cubicBezTo>
                      <a:pt x="23" y="13"/>
                      <a:pt x="28" y="10"/>
                      <a:pt x="30" y="9"/>
                    </a:cubicBezTo>
                    <a:cubicBezTo>
                      <a:pt x="31" y="8"/>
                      <a:pt x="31" y="7"/>
                      <a:pt x="31" y="7"/>
                    </a:cubicBezTo>
                    <a:cubicBezTo>
                      <a:pt x="31" y="7"/>
                      <a:pt x="31" y="1"/>
                      <a:pt x="31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" name="Freeform 10"/>
              <p:cNvSpPr>
                <a:spLocks/>
              </p:cNvSpPr>
              <p:nvPr userDrawn="1"/>
            </p:nvSpPr>
            <p:spPr bwMode="auto">
              <a:xfrm>
                <a:off x="172" y="140"/>
                <a:ext cx="39" cy="51"/>
              </a:xfrm>
              <a:custGeom>
                <a:avLst/>
                <a:gdLst>
                  <a:gd name="T0" fmla="*/ 15 w 24"/>
                  <a:gd name="T1" fmla="*/ 1 h 32"/>
                  <a:gd name="T2" fmla="*/ 12 w 24"/>
                  <a:gd name="T3" fmla="*/ 0 h 32"/>
                  <a:gd name="T4" fmla="*/ 9 w 24"/>
                  <a:gd name="T5" fmla="*/ 1 h 32"/>
                  <a:gd name="T6" fmla="*/ 1 w 24"/>
                  <a:gd name="T7" fmla="*/ 14 h 32"/>
                  <a:gd name="T8" fmla="*/ 1 w 24"/>
                  <a:gd name="T9" fmla="*/ 18 h 32"/>
                  <a:gd name="T10" fmla="*/ 9 w 24"/>
                  <a:gd name="T11" fmla="*/ 30 h 32"/>
                  <a:gd name="T12" fmla="*/ 12 w 24"/>
                  <a:gd name="T13" fmla="*/ 32 h 32"/>
                  <a:gd name="T14" fmla="*/ 15 w 24"/>
                  <a:gd name="T15" fmla="*/ 30 h 32"/>
                  <a:gd name="T16" fmla="*/ 23 w 24"/>
                  <a:gd name="T17" fmla="*/ 18 h 32"/>
                  <a:gd name="T18" fmla="*/ 23 w 24"/>
                  <a:gd name="T19" fmla="*/ 14 h 32"/>
                  <a:gd name="T20" fmla="*/ 15 w 24"/>
                  <a:gd name="T21" fmla="*/ 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4" h="32">
                    <a:moveTo>
                      <a:pt x="15" y="1"/>
                    </a:moveTo>
                    <a:cubicBezTo>
                      <a:pt x="14" y="0"/>
                      <a:pt x="13" y="0"/>
                      <a:pt x="12" y="0"/>
                    </a:cubicBezTo>
                    <a:cubicBezTo>
                      <a:pt x="11" y="0"/>
                      <a:pt x="9" y="0"/>
                      <a:pt x="9" y="1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0" y="15"/>
                      <a:pt x="0" y="17"/>
                      <a:pt x="1" y="18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9" y="31"/>
                      <a:pt x="11" y="32"/>
                      <a:pt x="12" y="32"/>
                    </a:cubicBezTo>
                    <a:cubicBezTo>
                      <a:pt x="13" y="32"/>
                      <a:pt x="14" y="31"/>
                      <a:pt x="15" y="30"/>
                    </a:cubicBezTo>
                    <a:cubicBezTo>
                      <a:pt x="23" y="18"/>
                      <a:pt x="23" y="18"/>
                      <a:pt x="23" y="18"/>
                    </a:cubicBezTo>
                    <a:cubicBezTo>
                      <a:pt x="24" y="17"/>
                      <a:pt x="24" y="15"/>
                      <a:pt x="23" y="14"/>
                    </a:cubicBezTo>
                    <a:lnTo>
                      <a:pt x="15" y="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" name="Freeform 11"/>
              <p:cNvSpPr>
                <a:spLocks/>
              </p:cNvSpPr>
              <p:nvPr userDrawn="1"/>
            </p:nvSpPr>
            <p:spPr bwMode="auto">
              <a:xfrm>
                <a:off x="211" y="169"/>
                <a:ext cx="33" cy="22"/>
              </a:xfrm>
              <a:custGeom>
                <a:avLst/>
                <a:gdLst>
                  <a:gd name="T0" fmla="*/ 20 w 21"/>
                  <a:gd name="T1" fmla="*/ 0 h 14"/>
                  <a:gd name="T2" fmla="*/ 11 w 21"/>
                  <a:gd name="T3" fmla="*/ 0 h 14"/>
                  <a:gd name="T4" fmla="*/ 9 w 21"/>
                  <a:gd name="T5" fmla="*/ 1 h 14"/>
                  <a:gd name="T6" fmla="*/ 1 w 21"/>
                  <a:gd name="T7" fmla="*/ 12 h 14"/>
                  <a:gd name="T8" fmla="*/ 1 w 21"/>
                  <a:gd name="T9" fmla="*/ 13 h 14"/>
                  <a:gd name="T10" fmla="*/ 2 w 21"/>
                  <a:gd name="T11" fmla="*/ 14 h 14"/>
                  <a:gd name="T12" fmla="*/ 9 w 21"/>
                  <a:gd name="T13" fmla="*/ 14 h 14"/>
                  <a:gd name="T14" fmla="*/ 10 w 21"/>
                  <a:gd name="T15" fmla="*/ 13 h 14"/>
                  <a:gd name="T16" fmla="*/ 21 w 21"/>
                  <a:gd name="T17" fmla="*/ 2 h 14"/>
                  <a:gd name="T18" fmla="*/ 21 w 21"/>
                  <a:gd name="T19" fmla="*/ 1 h 14"/>
                  <a:gd name="T20" fmla="*/ 20 w 21"/>
                  <a:gd name="T2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1" h="14">
                    <a:moveTo>
                      <a:pt x="20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10" y="0"/>
                      <a:pt x="10" y="0"/>
                      <a:pt x="9" y="1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0" y="12"/>
                      <a:pt x="0" y="13"/>
                      <a:pt x="1" y="13"/>
                    </a:cubicBezTo>
                    <a:cubicBezTo>
                      <a:pt x="1" y="14"/>
                      <a:pt x="1" y="14"/>
                      <a:pt x="2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4"/>
                      <a:pt x="10" y="13"/>
                    </a:cubicBezTo>
                    <a:cubicBezTo>
                      <a:pt x="21" y="2"/>
                      <a:pt x="21" y="2"/>
                      <a:pt x="21" y="2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1" y="0"/>
                      <a:pt x="20" y="0"/>
                      <a:pt x="2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" name="Freeform 12"/>
              <p:cNvSpPr>
                <a:spLocks/>
              </p:cNvSpPr>
              <p:nvPr userDrawn="1"/>
            </p:nvSpPr>
            <p:spPr bwMode="auto">
              <a:xfrm>
                <a:off x="137" y="169"/>
                <a:ext cx="34" cy="22"/>
              </a:xfrm>
              <a:custGeom>
                <a:avLst/>
                <a:gdLst>
                  <a:gd name="T0" fmla="*/ 12 w 21"/>
                  <a:gd name="T1" fmla="*/ 1 h 14"/>
                  <a:gd name="T2" fmla="*/ 11 w 21"/>
                  <a:gd name="T3" fmla="*/ 0 h 14"/>
                  <a:gd name="T4" fmla="*/ 2 w 21"/>
                  <a:gd name="T5" fmla="*/ 0 h 14"/>
                  <a:gd name="T6" fmla="*/ 0 w 21"/>
                  <a:gd name="T7" fmla="*/ 1 h 14"/>
                  <a:gd name="T8" fmla="*/ 1 w 21"/>
                  <a:gd name="T9" fmla="*/ 2 h 14"/>
                  <a:gd name="T10" fmla="*/ 12 w 21"/>
                  <a:gd name="T11" fmla="*/ 13 h 14"/>
                  <a:gd name="T12" fmla="*/ 13 w 21"/>
                  <a:gd name="T13" fmla="*/ 14 h 14"/>
                  <a:gd name="T14" fmla="*/ 19 w 21"/>
                  <a:gd name="T15" fmla="*/ 14 h 14"/>
                  <a:gd name="T16" fmla="*/ 21 w 21"/>
                  <a:gd name="T17" fmla="*/ 13 h 14"/>
                  <a:gd name="T18" fmla="*/ 21 w 21"/>
                  <a:gd name="T19" fmla="*/ 12 h 14"/>
                  <a:gd name="T20" fmla="*/ 12 w 21"/>
                  <a:gd name="T21" fmla="*/ 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1" h="14">
                    <a:moveTo>
                      <a:pt x="12" y="1"/>
                    </a:moveTo>
                    <a:cubicBezTo>
                      <a:pt x="12" y="0"/>
                      <a:pt x="11" y="0"/>
                      <a:pt x="1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0" y="1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4"/>
                      <a:pt x="12" y="14"/>
                      <a:pt x="13" y="14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20" y="14"/>
                      <a:pt x="21" y="14"/>
                      <a:pt x="21" y="13"/>
                    </a:cubicBezTo>
                    <a:cubicBezTo>
                      <a:pt x="21" y="13"/>
                      <a:pt x="21" y="12"/>
                      <a:pt x="21" y="12"/>
                    </a:cubicBezTo>
                    <a:lnTo>
                      <a:pt x="12" y="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6" name="Freeform 13"/>
              <p:cNvSpPr>
                <a:spLocks/>
              </p:cNvSpPr>
              <p:nvPr userDrawn="1"/>
            </p:nvSpPr>
            <p:spPr bwMode="auto">
              <a:xfrm>
                <a:off x="215" y="172"/>
                <a:ext cx="173" cy="235"/>
              </a:xfrm>
              <a:custGeom>
                <a:avLst/>
                <a:gdLst>
                  <a:gd name="T0" fmla="*/ 93 w 108"/>
                  <a:gd name="T1" fmla="*/ 63 h 147"/>
                  <a:gd name="T2" fmla="*/ 66 w 108"/>
                  <a:gd name="T3" fmla="*/ 98 h 147"/>
                  <a:gd name="T4" fmla="*/ 1 w 108"/>
                  <a:gd name="T5" fmla="*/ 138 h 147"/>
                  <a:gd name="T6" fmla="*/ 0 w 108"/>
                  <a:gd name="T7" fmla="*/ 139 h 147"/>
                  <a:gd name="T8" fmla="*/ 0 w 108"/>
                  <a:gd name="T9" fmla="*/ 146 h 147"/>
                  <a:gd name="T10" fmla="*/ 1 w 108"/>
                  <a:gd name="T11" fmla="*/ 147 h 147"/>
                  <a:gd name="T12" fmla="*/ 94 w 108"/>
                  <a:gd name="T13" fmla="*/ 90 h 147"/>
                  <a:gd name="T14" fmla="*/ 108 w 108"/>
                  <a:gd name="T15" fmla="*/ 62 h 147"/>
                  <a:gd name="T16" fmla="*/ 37 w 108"/>
                  <a:gd name="T17" fmla="*/ 1 h 147"/>
                  <a:gd name="T18" fmla="*/ 33 w 108"/>
                  <a:gd name="T19" fmla="*/ 1 h 147"/>
                  <a:gd name="T20" fmla="*/ 18 w 108"/>
                  <a:gd name="T21" fmla="*/ 10 h 147"/>
                  <a:gd name="T22" fmla="*/ 19 w 108"/>
                  <a:gd name="T23" fmla="*/ 12 h 147"/>
                  <a:gd name="T24" fmla="*/ 93 w 108"/>
                  <a:gd name="T25" fmla="*/ 63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8" h="147">
                    <a:moveTo>
                      <a:pt x="93" y="63"/>
                    </a:moveTo>
                    <a:cubicBezTo>
                      <a:pt x="93" y="77"/>
                      <a:pt x="83" y="87"/>
                      <a:pt x="66" y="98"/>
                    </a:cubicBezTo>
                    <a:cubicBezTo>
                      <a:pt x="51" y="108"/>
                      <a:pt x="7" y="134"/>
                      <a:pt x="1" y="138"/>
                    </a:cubicBezTo>
                    <a:cubicBezTo>
                      <a:pt x="0" y="139"/>
                      <a:pt x="0" y="139"/>
                      <a:pt x="0" y="139"/>
                    </a:cubicBezTo>
                    <a:cubicBezTo>
                      <a:pt x="0" y="139"/>
                      <a:pt x="0" y="145"/>
                      <a:pt x="0" y="146"/>
                    </a:cubicBezTo>
                    <a:cubicBezTo>
                      <a:pt x="0" y="146"/>
                      <a:pt x="0" y="147"/>
                      <a:pt x="1" y="147"/>
                    </a:cubicBezTo>
                    <a:cubicBezTo>
                      <a:pt x="7" y="142"/>
                      <a:pt x="78" y="104"/>
                      <a:pt x="94" y="90"/>
                    </a:cubicBezTo>
                    <a:cubicBezTo>
                      <a:pt x="105" y="80"/>
                      <a:pt x="108" y="72"/>
                      <a:pt x="108" y="62"/>
                    </a:cubicBezTo>
                    <a:cubicBezTo>
                      <a:pt x="108" y="34"/>
                      <a:pt x="78" y="8"/>
                      <a:pt x="37" y="1"/>
                    </a:cubicBezTo>
                    <a:cubicBezTo>
                      <a:pt x="35" y="0"/>
                      <a:pt x="34" y="1"/>
                      <a:pt x="33" y="1"/>
                    </a:cubicBezTo>
                    <a:cubicBezTo>
                      <a:pt x="31" y="2"/>
                      <a:pt x="18" y="10"/>
                      <a:pt x="18" y="10"/>
                    </a:cubicBezTo>
                    <a:cubicBezTo>
                      <a:pt x="17" y="11"/>
                      <a:pt x="17" y="12"/>
                      <a:pt x="19" y="12"/>
                    </a:cubicBezTo>
                    <a:cubicBezTo>
                      <a:pt x="60" y="15"/>
                      <a:pt x="93" y="37"/>
                      <a:pt x="93" y="63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7" name="Freeform 14"/>
              <p:cNvSpPr>
                <a:spLocks noEditPoints="1"/>
              </p:cNvSpPr>
              <p:nvPr userDrawn="1"/>
            </p:nvSpPr>
            <p:spPr bwMode="auto">
              <a:xfrm>
                <a:off x="158" y="214"/>
                <a:ext cx="166" cy="91"/>
              </a:xfrm>
              <a:custGeom>
                <a:avLst/>
                <a:gdLst>
                  <a:gd name="T0" fmla="*/ 36 w 104"/>
                  <a:gd name="T1" fmla="*/ 56 h 57"/>
                  <a:gd name="T2" fmla="*/ 42 w 104"/>
                  <a:gd name="T3" fmla="*/ 56 h 57"/>
                  <a:gd name="T4" fmla="*/ 42 w 104"/>
                  <a:gd name="T5" fmla="*/ 33 h 57"/>
                  <a:gd name="T6" fmla="*/ 21 w 104"/>
                  <a:gd name="T7" fmla="*/ 13 h 57"/>
                  <a:gd name="T8" fmla="*/ 12 w 104"/>
                  <a:gd name="T9" fmla="*/ 16 h 57"/>
                  <a:gd name="T10" fmla="*/ 5 w 104"/>
                  <a:gd name="T11" fmla="*/ 13 h 57"/>
                  <a:gd name="T12" fmla="*/ 0 w 104"/>
                  <a:gd name="T13" fmla="*/ 13 h 57"/>
                  <a:gd name="T14" fmla="*/ 0 w 104"/>
                  <a:gd name="T15" fmla="*/ 47 h 57"/>
                  <a:gd name="T16" fmla="*/ 9 w 104"/>
                  <a:gd name="T17" fmla="*/ 56 h 57"/>
                  <a:gd name="T18" fmla="*/ 14 w 104"/>
                  <a:gd name="T19" fmla="*/ 56 h 57"/>
                  <a:gd name="T20" fmla="*/ 14 w 104"/>
                  <a:gd name="T21" fmla="*/ 33 h 57"/>
                  <a:gd name="T22" fmla="*/ 20 w 104"/>
                  <a:gd name="T23" fmla="*/ 25 h 57"/>
                  <a:gd name="T24" fmla="*/ 27 w 104"/>
                  <a:gd name="T25" fmla="*/ 33 h 57"/>
                  <a:gd name="T26" fmla="*/ 27 w 104"/>
                  <a:gd name="T27" fmla="*/ 47 h 57"/>
                  <a:gd name="T28" fmla="*/ 36 w 104"/>
                  <a:gd name="T29" fmla="*/ 56 h 57"/>
                  <a:gd name="T30" fmla="*/ 74 w 104"/>
                  <a:gd name="T31" fmla="*/ 50 h 57"/>
                  <a:gd name="T32" fmla="*/ 74 w 104"/>
                  <a:gd name="T33" fmla="*/ 45 h 57"/>
                  <a:gd name="T34" fmla="*/ 70 w 104"/>
                  <a:gd name="T35" fmla="*/ 45 h 57"/>
                  <a:gd name="T36" fmla="*/ 64 w 104"/>
                  <a:gd name="T37" fmla="*/ 40 h 57"/>
                  <a:gd name="T38" fmla="*/ 64 w 104"/>
                  <a:gd name="T39" fmla="*/ 10 h 57"/>
                  <a:gd name="T40" fmla="*/ 55 w 104"/>
                  <a:gd name="T41" fmla="*/ 0 h 57"/>
                  <a:gd name="T42" fmla="*/ 50 w 104"/>
                  <a:gd name="T43" fmla="*/ 0 h 57"/>
                  <a:gd name="T44" fmla="*/ 50 w 104"/>
                  <a:gd name="T45" fmla="*/ 42 h 57"/>
                  <a:gd name="T46" fmla="*/ 64 w 104"/>
                  <a:gd name="T47" fmla="*/ 57 h 57"/>
                  <a:gd name="T48" fmla="*/ 74 w 104"/>
                  <a:gd name="T49" fmla="*/ 50 h 57"/>
                  <a:gd name="T50" fmla="*/ 104 w 104"/>
                  <a:gd name="T51" fmla="*/ 25 h 57"/>
                  <a:gd name="T52" fmla="*/ 104 w 104"/>
                  <a:gd name="T53" fmla="*/ 20 h 57"/>
                  <a:gd name="T54" fmla="*/ 93 w 104"/>
                  <a:gd name="T55" fmla="*/ 13 h 57"/>
                  <a:gd name="T56" fmla="*/ 78 w 104"/>
                  <a:gd name="T57" fmla="*/ 28 h 57"/>
                  <a:gd name="T58" fmla="*/ 78 w 104"/>
                  <a:gd name="T59" fmla="*/ 46 h 57"/>
                  <a:gd name="T60" fmla="*/ 88 w 104"/>
                  <a:gd name="T61" fmla="*/ 56 h 57"/>
                  <a:gd name="T62" fmla="*/ 92 w 104"/>
                  <a:gd name="T63" fmla="*/ 56 h 57"/>
                  <a:gd name="T64" fmla="*/ 92 w 104"/>
                  <a:gd name="T65" fmla="*/ 31 h 57"/>
                  <a:gd name="T66" fmla="*/ 98 w 104"/>
                  <a:gd name="T67" fmla="*/ 24 h 57"/>
                  <a:gd name="T68" fmla="*/ 103 w 104"/>
                  <a:gd name="T69" fmla="*/ 25 h 57"/>
                  <a:gd name="T70" fmla="*/ 104 w 104"/>
                  <a:gd name="T71" fmla="*/ 25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04" h="57">
                    <a:moveTo>
                      <a:pt x="36" y="56"/>
                    </a:moveTo>
                    <a:cubicBezTo>
                      <a:pt x="42" y="56"/>
                      <a:pt x="42" y="56"/>
                      <a:pt x="42" y="56"/>
                    </a:cubicBezTo>
                    <a:cubicBezTo>
                      <a:pt x="42" y="33"/>
                      <a:pt x="42" y="33"/>
                      <a:pt x="42" y="33"/>
                    </a:cubicBezTo>
                    <a:cubicBezTo>
                      <a:pt x="42" y="21"/>
                      <a:pt x="36" y="12"/>
                      <a:pt x="21" y="13"/>
                    </a:cubicBezTo>
                    <a:cubicBezTo>
                      <a:pt x="17" y="13"/>
                      <a:pt x="12" y="16"/>
                      <a:pt x="12" y="16"/>
                    </a:cubicBezTo>
                    <a:cubicBezTo>
                      <a:pt x="10" y="14"/>
                      <a:pt x="8" y="13"/>
                      <a:pt x="5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0" y="53"/>
                      <a:pt x="3" y="56"/>
                      <a:pt x="9" y="56"/>
                    </a:cubicBezTo>
                    <a:cubicBezTo>
                      <a:pt x="14" y="56"/>
                      <a:pt x="14" y="56"/>
                      <a:pt x="14" y="56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27"/>
                      <a:pt x="16" y="25"/>
                      <a:pt x="20" y="25"/>
                    </a:cubicBezTo>
                    <a:cubicBezTo>
                      <a:pt x="25" y="25"/>
                      <a:pt x="27" y="27"/>
                      <a:pt x="27" y="33"/>
                    </a:cubicBezTo>
                    <a:cubicBezTo>
                      <a:pt x="27" y="47"/>
                      <a:pt x="27" y="47"/>
                      <a:pt x="27" y="47"/>
                    </a:cubicBezTo>
                    <a:cubicBezTo>
                      <a:pt x="27" y="54"/>
                      <a:pt x="29" y="56"/>
                      <a:pt x="36" y="56"/>
                    </a:cubicBezTo>
                    <a:moveTo>
                      <a:pt x="74" y="50"/>
                    </a:moveTo>
                    <a:cubicBezTo>
                      <a:pt x="74" y="45"/>
                      <a:pt x="74" y="45"/>
                      <a:pt x="74" y="45"/>
                    </a:cubicBezTo>
                    <a:cubicBezTo>
                      <a:pt x="70" y="45"/>
                      <a:pt x="70" y="45"/>
                      <a:pt x="70" y="45"/>
                    </a:cubicBezTo>
                    <a:cubicBezTo>
                      <a:pt x="66" y="45"/>
                      <a:pt x="64" y="44"/>
                      <a:pt x="64" y="40"/>
                    </a:cubicBezTo>
                    <a:cubicBezTo>
                      <a:pt x="64" y="10"/>
                      <a:pt x="64" y="10"/>
                      <a:pt x="64" y="10"/>
                    </a:cubicBezTo>
                    <a:cubicBezTo>
                      <a:pt x="64" y="3"/>
                      <a:pt x="61" y="0"/>
                      <a:pt x="55" y="0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50" y="42"/>
                      <a:pt x="50" y="42"/>
                      <a:pt x="50" y="42"/>
                    </a:cubicBezTo>
                    <a:cubicBezTo>
                      <a:pt x="50" y="52"/>
                      <a:pt x="56" y="57"/>
                      <a:pt x="64" y="57"/>
                    </a:cubicBezTo>
                    <a:cubicBezTo>
                      <a:pt x="69" y="57"/>
                      <a:pt x="74" y="55"/>
                      <a:pt x="74" y="50"/>
                    </a:cubicBezTo>
                    <a:moveTo>
                      <a:pt x="104" y="25"/>
                    </a:moveTo>
                    <a:cubicBezTo>
                      <a:pt x="104" y="20"/>
                      <a:pt x="104" y="20"/>
                      <a:pt x="104" y="20"/>
                    </a:cubicBezTo>
                    <a:cubicBezTo>
                      <a:pt x="104" y="16"/>
                      <a:pt x="100" y="13"/>
                      <a:pt x="93" y="13"/>
                    </a:cubicBezTo>
                    <a:cubicBezTo>
                      <a:pt x="84" y="13"/>
                      <a:pt x="78" y="20"/>
                      <a:pt x="78" y="28"/>
                    </a:cubicBezTo>
                    <a:cubicBezTo>
                      <a:pt x="78" y="46"/>
                      <a:pt x="78" y="46"/>
                      <a:pt x="78" y="46"/>
                    </a:cubicBezTo>
                    <a:cubicBezTo>
                      <a:pt x="78" y="53"/>
                      <a:pt x="82" y="56"/>
                      <a:pt x="88" y="56"/>
                    </a:cubicBezTo>
                    <a:cubicBezTo>
                      <a:pt x="92" y="56"/>
                      <a:pt x="92" y="56"/>
                      <a:pt x="92" y="56"/>
                    </a:cubicBezTo>
                    <a:cubicBezTo>
                      <a:pt x="92" y="31"/>
                      <a:pt x="92" y="31"/>
                      <a:pt x="92" y="31"/>
                    </a:cubicBezTo>
                    <a:cubicBezTo>
                      <a:pt x="92" y="26"/>
                      <a:pt x="95" y="24"/>
                      <a:pt x="98" y="24"/>
                    </a:cubicBezTo>
                    <a:cubicBezTo>
                      <a:pt x="100" y="24"/>
                      <a:pt x="102" y="24"/>
                      <a:pt x="103" y="25"/>
                    </a:cubicBezTo>
                    <a:lnTo>
                      <a:pt x="104" y="2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8" name="Freeform 15"/>
              <p:cNvSpPr>
                <a:spLocks/>
              </p:cNvSpPr>
              <p:nvPr userDrawn="1"/>
            </p:nvSpPr>
            <p:spPr bwMode="auto">
              <a:xfrm>
                <a:off x="154" y="199"/>
                <a:ext cx="73" cy="13"/>
              </a:xfrm>
              <a:custGeom>
                <a:avLst/>
                <a:gdLst>
                  <a:gd name="T0" fmla="*/ 44 w 45"/>
                  <a:gd name="T1" fmla="*/ 1 h 8"/>
                  <a:gd name="T2" fmla="*/ 43 w 45"/>
                  <a:gd name="T3" fmla="*/ 0 h 8"/>
                  <a:gd name="T4" fmla="*/ 2 w 45"/>
                  <a:gd name="T5" fmla="*/ 0 h 8"/>
                  <a:gd name="T6" fmla="*/ 1 w 45"/>
                  <a:gd name="T7" fmla="*/ 1 h 8"/>
                  <a:gd name="T8" fmla="*/ 1 w 45"/>
                  <a:gd name="T9" fmla="*/ 2 h 8"/>
                  <a:gd name="T10" fmla="*/ 2 w 45"/>
                  <a:gd name="T11" fmla="*/ 7 h 8"/>
                  <a:gd name="T12" fmla="*/ 3 w 45"/>
                  <a:gd name="T13" fmla="*/ 8 h 8"/>
                  <a:gd name="T14" fmla="*/ 42 w 45"/>
                  <a:gd name="T15" fmla="*/ 8 h 8"/>
                  <a:gd name="T16" fmla="*/ 43 w 45"/>
                  <a:gd name="T17" fmla="*/ 7 h 8"/>
                  <a:gd name="T18" fmla="*/ 45 w 45"/>
                  <a:gd name="T19" fmla="*/ 2 h 8"/>
                  <a:gd name="T20" fmla="*/ 44 w 45"/>
                  <a:gd name="T21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5" h="8">
                    <a:moveTo>
                      <a:pt x="44" y="1"/>
                    </a:moveTo>
                    <a:cubicBezTo>
                      <a:pt x="44" y="0"/>
                      <a:pt x="44" y="0"/>
                      <a:pt x="4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1"/>
                    </a:cubicBezTo>
                    <a:cubicBezTo>
                      <a:pt x="1" y="1"/>
                      <a:pt x="0" y="2"/>
                      <a:pt x="1" y="2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3" y="8"/>
                      <a:pt x="3" y="8"/>
                    </a:cubicBezTo>
                    <a:cubicBezTo>
                      <a:pt x="42" y="8"/>
                      <a:pt x="42" y="8"/>
                      <a:pt x="42" y="8"/>
                    </a:cubicBezTo>
                    <a:cubicBezTo>
                      <a:pt x="42" y="8"/>
                      <a:pt x="43" y="7"/>
                      <a:pt x="43" y="7"/>
                    </a:cubicBezTo>
                    <a:cubicBezTo>
                      <a:pt x="45" y="2"/>
                      <a:pt x="45" y="2"/>
                      <a:pt x="45" y="2"/>
                    </a:cubicBezTo>
                    <a:cubicBezTo>
                      <a:pt x="45" y="2"/>
                      <a:pt x="45" y="1"/>
                      <a:pt x="44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9" name="Freeform 16"/>
              <p:cNvSpPr>
                <a:spLocks/>
              </p:cNvSpPr>
              <p:nvPr userDrawn="1"/>
            </p:nvSpPr>
            <p:spPr bwMode="auto">
              <a:xfrm>
                <a:off x="154" y="199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009F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0" name="Oval 17"/>
              <p:cNvSpPr>
                <a:spLocks noChangeArrowheads="1"/>
              </p:cNvSpPr>
              <p:nvPr userDrawn="1"/>
            </p:nvSpPr>
            <p:spPr bwMode="auto">
              <a:xfrm>
                <a:off x="182" y="126"/>
                <a:ext cx="17" cy="1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ED6A2F4C-D5CC-48B6-BD2C-E32B10E661B6}"/>
              </a:ext>
            </a:extLst>
          </p:cNvPr>
          <p:cNvSpPr txBox="1"/>
          <p:nvPr userDrawn="1"/>
        </p:nvSpPr>
        <p:spPr bwMode="gray">
          <a:xfrm>
            <a:off x="540691" y="561948"/>
            <a:ext cx="666681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noProof="0" dirty="0">
                <a:solidFill>
                  <a:schemeClr val="bg1"/>
                </a:solidFill>
                <a:ea typeface="+mj-ea"/>
                <a:cs typeface="+mj-cs"/>
              </a:rPr>
              <a:t>Fully engaged</a:t>
            </a:r>
            <a:br>
              <a:rPr lang="en-GB" sz="4000" noProof="0" dirty="0">
                <a:solidFill>
                  <a:srgbClr val="004D7D"/>
                </a:solidFill>
                <a:ea typeface="+mj-ea"/>
                <a:cs typeface="+mj-cs"/>
              </a:rPr>
            </a:br>
            <a:r>
              <a:rPr lang="en-GB" spc="130" noProof="0" dirty="0">
                <a:solidFill>
                  <a:schemeClr val="bg1"/>
                </a:solidFill>
                <a:ea typeface="+mj-ea"/>
                <a:cs typeface="+mj-cs"/>
              </a:rPr>
              <a:t>NLR - Netherlands Aerospace </a:t>
            </a:r>
            <a:r>
              <a:rPr lang="nl-NL" sz="18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Centre</a:t>
            </a:r>
            <a:endParaRPr lang="en-GB" spc="130" noProof="0" dirty="0">
              <a:solidFill>
                <a:schemeClr val="bg1"/>
              </a:solidFill>
              <a:ea typeface="+mj-ea"/>
              <a:cs typeface="+mj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05C66C8-A4D9-42D7-985D-3D2495D2F0B7}"/>
              </a:ext>
            </a:extLst>
          </p:cNvPr>
          <p:cNvSpPr txBox="1"/>
          <p:nvPr userDrawn="1"/>
        </p:nvSpPr>
        <p:spPr bwMode="gray">
          <a:xfrm>
            <a:off x="577800" y="3565903"/>
            <a:ext cx="2089005" cy="1015649"/>
          </a:xfrm>
          <a:prstGeom prst="rect">
            <a:avLst/>
          </a:prstGeom>
          <a:noFill/>
        </p:spPr>
        <p:txBody>
          <a:bodyPr wrap="none" lIns="91426" tIns="45713" rIns="91426" bIns="45713" rtlCol="0">
            <a:spAutoFit/>
          </a:bodyPr>
          <a:lstStyle/>
          <a:p>
            <a:pPr defTabSz="914260">
              <a:lnSpc>
                <a:spcPct val="100000"/>
              </a:lnSpc>
            </a:pPr>
            <a:r>
              <a:rPr lang="en-GB" sz="1000" b="1" noProof="0" dirty="0">
                <a:solidFill>
                  <a:schemeClr val="bg1"/>
                </a:solidFill>
              </a:rPr>
              <a:t>Anthony Fokkerweg 2</a:t>
            </a:r>
          </a:p>
          <a:p>
            <a:pPr defTabSz="914260">
              <a:lnSpc>
                <a:spcPct val="100000"/>
              </a:lnSpc>
            </a:pPr>
            <a:r>
              <a:rPr lang="en-GB" sz="1000" b="1" noProof="0" dirty="0">
                <a:solidFill>
                  <a:schemeClr val="bg1"/>
                </a:solidFill>
              </a:rPr>
              <a:t>1059 CM Amsterdam</a:t>
            </a:r>
          </a:p>
          <a:p>
            <a:pPr defTabSz="914260">
              <a:lnSpc>
                <a:spcPct val="100000"/>
              </a:lnSpc>
            </a:pPr>
            <a:r>
              <a:rPr lang="en-GB" sz="1000" b="1" noProof="0" dirty="0">
                <a:solidFill>
                  <a:schemeClr val="bg1"/>
                </a:solidFill>
              </a:rPr>
              <a:t>The</a:t>
            </a:r>
            <a:r>
              <a:rPr lang="en-GB" sz="1000" b="1" baseline="0" noProof="0" dirty="0">
                <a:solidFill>
                  <a:schemeClr val="bg1"/>
                </a:solidFill>
              </a:rPr>
              <a:t> Netherlands</a:t>
            </a:r>
            <a:endParaRPr lang="en-GB" sz="1000" b="1" noProof="0" dirty="0">
              <a:solidFill>
                <a:schemeClr val="bg1"/>
              </a:solidFill>
            </a:endParaRPr>
          </a:p>
          <a:p>
            <a:pPr defTabSz="914260">
              <a:lnSpc>
                <a:spcPct val="100000"/>
              </a:lnSpc>
            </a:pPr>
            <a:endParaRPr lang="en-GB" sz="1000" b="1" noProof="0" dirty="0">
              <a:solidFill>
                <a:srgbClr val="004D7D"/>
              </a:solidFill>
            </a:endParaRPr>
          </a:p>
          <a:p>
            <a:pPr defTabSz="914260">
              <a:lnSpc>
                <a:spcPct val="100000"/>
              </a:lnSpc>
            </a:pPr>
            <a:r>
              <a:rPr lang="en-GB" sz="1000" b="1" noProof="0" dirty="0">
                <a:solidFill>
                  <a:srgbClr val="19AEE9"/>
                </a:solidFill>
              </a:rPr>
              <a:t>p ) </a:t>
            </a:r>
            <a:r>
              <a:rPr lang="en-GB" sz="1000" b="1" noProof="0" dirty="0">
                <a:solidFill>
                  <a:schemeClr val="bg1"/>
                </a:solidFill>
              </a:rPr>
              <a:t>+31 88 511 31 13  </a:t>
            </a:r>
          </a:p>
          <a:p>
            <a:pPr defTabSz="914260">
              <a:lnSpc>
                <a:spcPct val="100000"/>
              </a:lnSpc>
            </a:pPr>
            <a:r>
              <a:rPr lang="en-GB" sz="1000" b="1" noProof="0" dirty="0">
                <a:solidFill>
                  <a:srgbClr val="19AEE9"/>
                </a:solidFill>
              </a:rPr>
              <a:t>e ) </a:t>
            </a:r>
            <a:r>
              <a:rPr lang="en-GB" sz="1000" b="1" noProof="0" dirty="0">
                <a:solidFill>
                  <a:schemeClr val="bg1"/>
                </a:solidFill>
              </a:rPr>
              <a:t>info@nlr.nl  </a:t>
            </a:r>
            <a:r>
              <a:rPr lang="en-GB" sz="1000" b="1" noProof="0" dirty="0">
                <a:solidFill>
                  <a:srgbClr val="19AEE9"/>
                </a:solidFill>
              </a:rPr>
              <a:t>i ) </a:t>
            </a:r>
            <a:r>
              <a:rPr lang="en-GB" sz="1000" b="1" noProof="0" dirty="0">
                <a:solidFill>
                  <a:schemeClr val="bg1"/>
                </a:solidFill>
              </a:rPr>
              <a:t>www.nlr.org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8EE665E-263D-476A-B20F-E95E0A3AFBE3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2869820" y="3655835"/>
            <a:ext cx="0" cy="843366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65A85F33-095E-4D76-BA83-58A27AE05F81}"/>
              </a:ext>
            </a:extLst>
          </p:cNvPr>
          <p:cNvSpPr txBox="1"/>
          <p:nvPr userDrawn="1"/>
        </p:nvSpPr>
        <p:spPr bwMode="gray">
          <a:xfrm>
            <a:off x="3002710" y="3565903"/>
            <a:ext cx="2089005" cy="1015649"/>
          </a:xfrm>
          <a:prstGeom prst="rect">
            <a:avLst/>
          </a:prstGeom>
          <a:noFill/>
        </p:spPr>
        <p:txBody>
          <a:bodyPr wrap="none" lIns="91426" tIns="45713" rIns="91426" bIns="45713" rtlCol="0">
            <a:spAutoFit/>
          </a:bodyPr>
          <a:lstStyle/>
          <a:p>
            <a:pPr defTabSz="914260">
              <a:lnSpc>
                <a:spcPct val="100000"/>
              </a:lnSpc>
            </a:pPr>
            <a:r>
              <a:rPr lang="en-GB" sz="1000" b="1" noProof="0" dirty="0" err="1">
                <a:solidFill>
                  <a:schemeClr val="bg1"/>
                </a:solidFill>
              </a:rPr>
              <a:t>Voorsterweg</a:t>
            </a:r>
            <a:r>
              <a:rPr lang="en-GB" sz="1000" b="1" noProof="0" dirty="0">
                <a:solidFill>
                  <a:schemeClr val="bg1"/>
                </a:solidFill>
              </a:rPr>
              <a:t> 31</a:t>
            </a:r>
          </a:p>
          <a:p>
            <a:pPr defTabSz="914260">
              <a:lnSpc>
                <a:spcPct val="100000"/>
              </a:lnSpc>
            </a:pPr>
            <a:r>
              <a:rPr lang="en-GB" sz="1000" b="1" noProof="0" dirty="0">
                <a:solidFill>
                  <a:schemeClr val="bg1"/>
                </a:solidFill>
              </a:rPr>
              <a:t>8316 PR </a:t>
            </a:r>
            <a:r>
              <a:rPr lang="en-GB" sz="1000" b="1" noProof="0" dirty="0" err="1">
                <a:solidFill>
                  <a:schemeClr val="bg1"/>
                </a:solidFill>
              </a:rPr>
              <a:t>Marknesse</a:t>
            </a:r>
            <a:endParaRPr lang="en-GB" sz="1000" b="1" noProof="0" dirty="0">
              <a:solidFill>
                <a:schemeClr val="bg1"/>
              </a:solidFill>
            </a:endParaRPr>
          </a:p>
          <a:p>
            <a:pPr marL="0" marR="0" indent="0" algn="l" defTabSz="9142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1" noProof="0" dirty="0">
                <a:solidFill>
                  <a:schemeClr val="bg1"/>
                </a:solidFill>
              </a:rPr>
              <a:t>The</a:t>
            </a:r>
            <a:r>
              <a:rPr lang="en-GB" sz="1000" b="1" baseline="0" noProof="0" dirty="0">
                <a:solidFill>
                  <a:schemeClr val="bg1"/>
                </a:solidFill>
              </a:rPr>
              <a:t> Netherlands</a:t>
            </a:r>
            <a:endParaRPr lang="en-GB" sz="1000" b="1" noProof="0" dirty="0">
              <a:solidFill>
                <a:schemeClr val="bg1"/>
              </a:solidFill>
            </a:endParaRPr>
          </a:p>
          <a:p>
            <a:pPr defTabSz="914260">
              <a:lnSpc>
                <a:spcPct val="100000"/>
              </a:lnSpc>
            </a:pPr>
            <a:endParaRPr lang="en-GB" sz="1000" b="1" noProof="0" dirty="0">
              <a:solidFill>
                <a:schemeClr val="bg1"/>
              </a:solidFill>
            </a:endParaRPr>
          </a:p>
          <a:p>
            <a:pPr defTabSz="914260">
              <a:lnSpc>
                <a:spcPct val="100000"/>
              </a:lnSpc>
            </a:pPr>
            <a:r>
              <a:rPr lang="en-GB" sz="1000" b="1" noProof="0" dirty="0">
                <a:solidFill>
                  <a:schemeClr val="accent1"/>
                </a:solidFill>
              </a:rPr>
              <a:t>p ) </a:t>
            </a:r>
            <a:r>
              <a:rPr lang="en-GB" sz="1000" b="1" noProof="0" dirty="0">
                <a:solidFill>
                  <a:schemeClr val="bg1"/>
                </a:solidFill>
              </a:rPr>
              <a:t>+31 88 511 44 44  </a:t>
            </a:r>
          </a:p>
          <a:p>
            <a:pPr defTabSz="914260">
              <a:lnSpc>
                <a:spcPct val="100000"/>
              </a:lnSpc>
            </a:pPr>
            <a:r>
              <a:rPr lang="en-GB" sz="1000" b="1" noProof="0" dirty="0">
                <a:solidFill>
                  <a:schemeClr val="accent1"/>
                </a:solidFill>
              </a:rPr>
              <a:t>e ) </a:t>
            </a:r>
            <a:r>
              <a:rPr lang="en-GB" sz="1000" b="1" noProof="0" dirty="0">
                <a:solidFill>
                  <a:schemeClr val="bg1"/>
                </a:solidFill>
              </a:rPr>
              <a:t>info@nlr.nl  </a:t>
            </a:r>
            <a:r>
              <a:rPr lang="en-GB" sz="1000" b="1" noProof="0" dirty="0">
                <a:solidFill>
                  <a:schemeClr val="accent1"/>
                </a:solidFill>
              </a:rPr>
              <a:t>i ) </a:t>
            </a:r>
            <a:r>
              <a:rPr lang="en-GB" sz="1000" b="1" noProof="0" dirty="0">
                <a:solidFill>
                  <a:schemeClr val="bg1"/>
                </a:solidFill>
              </a:rPr>
              <a:t>www.nlr.org</a:t>
            </a:r>
          </a:p>
        </p:txBody>
      </p:sp>
    </p:spTree>
    <p:extLst>
      <p:ext uri="{BB962C8B-B14F-4D97-AF65-F5344CB8AC3E}">
        <p14:creationId xmlns:p14="http://schemas.microsoft.com/office/powerpoint/2010/main" val="1308282236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EE442-FA95-4C58-950D-F316790958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E5C876-B533-42C3-B11C-A95152197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AA958B-0D65-4CBF-8E2D-B68C599F5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DEBB5-91BC-4651-9BDD-7A1D5B5F542D}" type="datetimeFigureOut">
              <a:rPr lang="nl-NL" smtClean="0"/>
              <a:t>25-10-2022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188A1F-B293-48D2-B12C-F4805ED37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BD6799-5B58-4496-B650-F96BFEC7D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74302-C477-40C5-9014-2BB8771D0A1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385979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7C381-5EBD-4656-A0FB-80C8AD3B3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7BEA61-6C40-4EA3-B7C8-71E5C4320D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0379FF-FC95-4ECE-843B-1CF81A4B9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DEBB5-91BC-4651-9BDD-7A1D5B5F542D}" type="datetimeFigureOut">
              <a:rPr lang="nl-NL" smtClean="0"/>
              <a:t>25-10-2022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E69D2E-B23D-431C-BBA7-3A93EF136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4C16A2-B1A8-4ADD-B6B0-F8B93D56A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74302-C477-40C5-9014-2BB8771D0A1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557714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66866-403F-4ADB-88CE-82FE2F892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A40354-8F8F-4D9C-806C-7B9E6D9E4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DB8001-D6DD-4B40-A8D2-0797CBE0B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DEBB5-91BC-4651-9BDD-7A1D5B5F542D}" type="datetimeFigureOut">
              <a:rPr lang="nl-NL" smtClean="0"/>
              <a:t>25-10-2022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B6B71E-7990-4336-BD31-FA9152AA4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217370-7513-4BAD-A765-EEF4D82BF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74302-C477-40C5-9014-2BB8771D0A1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660342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0C8FC5-173A-4852-AC07-E5142AF43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3CBBD4-71DD-49C0-B8D8-8F977C5FF1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F4E20B-C54B-441C-8A6F-4234851E11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66977D-7DA3-4CBA-95FD-3BD0E8A0A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DEBB5-91BC-4651-9BDD-7A1D5B5F542D}" type="datetimeFigureOut">
              <a:rPr lang="nl-NL" smtClean="0"/>
              <a:t>25-10-2022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F3D20C-5268-49BD-BCDA-166250E8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3A68D2-3D7C-4638-A350-BB243DC78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74302-C477-40C5-9014-2BB8771D0A1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968375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BF38E-8AF3-4031-B0D7-040CC206D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184EEC-6A4C-43FA-8C1F-DA3F28AC34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9278DC-DC8A-42BF-9DA0-53B2B5BA7D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844053-DE69-4F01-8F10-91AF3A2CBD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85E986-8D40-42EE-8539-4DE1E02987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3B3C6D-5B81-498B-8E1A-E3814E6C5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DEBB5-91BC-4651-9BDD-7A1D5B5F542D}" type="datetimeFigureOut">
              <a:rPr lang="nl-NL" smtClean="0"/>
              <a:t>25-10-2022</a:t>
            </a:fld>
            <a:endParaRPr lang="nl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1661B4C-6E93-4D01-A3D5-DE6AA97A7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B1B34C3-FA03-4D3A-B322-72F53BD25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74302-C477-40C5-9014-2BB8771D0A1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22264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gray">
          <a:xfrm>
            <a:off x="681038" y="2741772"/>
            <a:ext cx="3834000" cy="1788480"/>
          </a:xfrm>
          <a:prstGeom prst="rect">
            <a:avLst/>
          </a:prstGeom>
          <a:solidFill>
            <a:schemeClr val="accent3"/>
          </a:solidFill>
          <a:ln w="1905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>
                <a:solidFill>
                  <a:srgbClr val="004D7D"/>
                </a:solidFill>
              </a:rPr>
              <a:t>© Royal NLR 2022</a:t>
            </a:r>
            <a:endParaRPr lang="nl-NL" dirty="0">
              <a:solidFill>
                <a:srgbClr val="004D7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EBE98-414E-493A-9124-68D86CEA4F8A}" type="slidenum">
              <a:rPr lang="nl-NL" smtClean="0">
                <a:solidFill>
                  <a:srgbClr val="004D7D"/>
                </a:solidFill>
              </a:rPr>
              <a:pPr/>
              <a:t>‹#›</a:t>
            </a:fld>
            <a:endParaRPr lang="nl-NL" dirty="0">
              <a:solidFill>
                <a:srgbClr val="004D7D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787" y="594779"/>
            <a:ext cx="8094138" cy="461665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nl-NL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788" y="1457553"/>
            <a:ext cx="7989363" cy="1284219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l-NL" noProof="0" dirty="0"/>
          </a:p>
        </p:txBody>
      </p:sp>
      <p:sp>
        <p:nvSpPr>
          <p:cNvPr id="16" name="Round Diagonal Corner Rectangle 15"/>
          <p:cNvSpPr/>
          <p:nvPr userDrawn="1"/>
        </p:nvSpPr>
        <p:spPr bwMode="gray">
          <a:xfrm>
            <a:off x="4834752" y="2741772"/>
            <a:ext cx="3836173" cy="1788480"/>
          </a:xfrm>
          <a:custGeom>
            <a:avLst/>
            <a:gdLst>
              <a:gd name="connsiteX0" fmla="*/ 397877 w 3834000"/>
              <a:gd name="connsiteY0" fmla="*/ 0 h 1987200"/>
              <a:gd name="connsiteX1" fmla="*/ 3834000 w 3834000"/>
              <a:gd name="connsiteY1" fmla="*/ 0 h 1987200"/>
              <a:gd name="connsiteX2" fmla="*/ 3834000 w 3834000"/>
              <a:gd name="connsiteY2" fmla="*/ 0 h 1987200"/>
              <a:gd name="connsiteX3" fmla="*/ 3834000 w 3834000"/>
              <a:gd name="connsiteY3" fmla="*/ 1589323 h 1987200"/>
              <a:gd name="connsiteX4" fmla="*/ 3436123 w 3834000"/>
              <a:gd name="connsiteY4" fmla="*/ 1987200 h 1987200"/>
              <a:gd name="connsiteX5" fmla="*/ 0 w 3834000"/>
              <a:gd name="connsiteY5" fmla="*/ 1987200 h 1987200"/>
              <a:gd name="connsiteX6" fmla="*/ 0 w 3834000"/>
              <a:gd name="connsiteY6" fmla="*/ 1987200 h 1987200"/>
              <a:gd name="connsiteX7" fmla="*/ 0 w 3834000"/>
              <a:gd name="connsiteY7" fmla="*/ 397877 h 1987200"/>
              <a:gd name="connsiteX8" fmla="*/ 397877 w 3834000"/>
              <a:gd name="connsiteY8" fmla="*/ 0 h 1987200"/>
              <a:gd name="connsiteX0" fmla="*/ 97102 w 3933275"/>
              <a:gd name="connsiteY0" fmla="*/ 0 h 1987200"/>
              <a:gd name="connsiteX1" fmla="*/ 3933275 w 3933275"/>
              <a:gd name="connsiteY1" fmla="*/ 0 h 1987200"/>
              <a:gd name="connsiteX2" fmla="*/ 3933275 w 3933275"/>
              <a:gd name="connsiteY2" fmla="*/ 0 h 1987200"/>
              <a:gd name="connsiteX3" fmla="*/ 3933275 w 3933275"/>
              <a:gd name="connsiteY3" fmla="*/ 1589323 h 1987200"/>
              <a:gd name="connsiteX4" fmla="*/ 3535398 w 3933275"/>
              <a:gd name="connsiteY4" fmla="*/ 1987200 h 1987200"/>
              <a:gd name="connsiteX5" fmla="*/ 99275 w 3933275"/>
              <a:gd name="connsiteY5" fmla="*/ 1987200 h 1987200"/>
              <a:gd name="connsiteX6" fmla="*/ 99275 w 3933275"/>
              <a:gd name="connsiteY6" fmla="*/ 1987200 h 1987200"/>
              <a:gd name="connsiteX7" fmla="*/ 99275 w 3933275"/>
              <a:gd name="connsiteY7" fmla="*/ 397877 h 1987200"/>
              <a:gd name="connsiteX8" fmla="*/ 97102 w 3933275"/>
              <a:gd name="connsiteY8" fmla="*/ 0 h 1987200"/>
              <a:gd name="connsiteX0" fmla="*/ 0 w 3836173"/>
              <a:gd name="connsiteY0" fmla="*/ 0 h 1987200"/>
              <a:gd name="connsiteX1" fmla="*/ 3836173 w 3836173"/>
              <a:gd name="connsiteY1" fmla="*/ 0 h 1987200"/>
              <a:gd name="connsiteX2" fmla="*/ 3836173 w 3836173"/>
              <a:gd name="connsiteY2" fmla="*/ 0 h 1987200"/>
              <a:gd name="connsiteX3" fmla="*/ 3836173 w 3836173"/>
              <a:gd name="connsiteY3" fmla="*/ 1589323 h 1987200"/>
              <a:gd name="connsiteX4" fmla="*/ 3438296 w 3836173"/>
              <a:gd name="connsiteY4" fmla="*/ 1987200 h 1987200"/>
              <a:gd name="connsiteX5" fmla="*/ 2173 w 3836173"/>
              <a:gd name="connsiteY5" fmla="*/ 1987200 h 1987200"/>
              <a:gd name="connsiteX6" fmla="*/ 2173 w 3836173"/>
              <a:gd name="connsiteY6" fmla="*/ 1987200 h 1987200"/>
              <a:gd name="connsiteX7" fmla="*/ 2173 w 3836173"/>
              <a:gd name="connsiteY7" fmla="*/ 397877 h 1987200"/>
              <a:gd name="connsiteX8" fmla="*/ 0 w 3836173"/>
              <a:gd name="connsiteY8" fmla="*/ 0 h 1987200"/>
              <a:gd name="connsiteX0" fmla="*/ 0 w 3836173"/>
              <a:gd name="connsiteY0" fmla="*/ 0 h 1987200"/>
              <a:gd name="connsiteX1" fmla="*/ 3836173 w 3836173"/>
              <a:gd name="connsiteY1" fmla="*/ 0 h 1987200"/>
              <a:gd name="connsiteX2" fmla="*/ 3836173 w 3836173"/>
              <a:gd name="connsiteY2" fmla="*/ 0 h 1987200"/>
              <a:gd name="connsiteX3" fmla="*/ 3836173 w 3836173"/>
              <a:gd name="connsiteY3" fmla="*/ 1589323 h 1987200"/>
              <a:gd name="connsiteX4" fmla="*/ 3438296 w 3836173"/>
              <a:gd name="connsiteY4" fmla="*/ 1987200 h 1987200"/>
              <a:gd name="connsiteX5" fmla="*/ 2173 w 3836173"/>
              <a:gd name="connsiteY5" fmla="*/ 1987200 h 1987200"/>
              <a:gd name="connsiteX6" fmla="*/ 2173 w 3836173"/>
              <a:gd name="connsiteY6" fmla="*/ 1987200 h 1987200"/>
              <a:gd name="connsiteX7" fmla="*/ 0 w 3836173"/>
              <a:gd name="connsiteY7" fmla="*/ 0 h 198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36173" h="1987200">
                <a:moveTo>
                  <a:pt x="0" y="0"/>
                </a:moveTo>
                <a:lnTo>
                  <a:pt x="3836173" y="0"/>
                </a:lnTo>
                <a:lnTo>
                  <a:pt x="3836173" y="0"/>
                </a:lnTo>
                <a:lnTo>
                  <a:pt x="3836173" y="1589323"/>
                </a:lnTo>
                <a:cubicBezTo>
                  <a:pt x="3836173" y="1809064"/>
                  <a:pt x="3658037" y="1987200"/>
                  <a:pt x="3438296" y="1987200"/>
                </a:cubicBezTo>
                <a:lnTo>
                  <a:pt x="2173" y="1987200"/>
                </a:lnTo>
                <a:lnTo>
                  <a:pt x="2173" y="1987200"/>
                </a:lnTo>
                <a:cubicBezTo>
                  <a:pt x="1449" y="1324800"/>
                  <a:pt x="724" y="662400"/>
                  <a:pt x="0" y="0"/>
                </a:cubicBezTo>
                <a:close/>
              </a:path>
            </a:pathLst>
          </a:custGeom>
          <a:solidFill>
            <a:schemeClr val="accent3"/>
          </a:solidFill>
          <a:ln w="1905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nl-NL" dirty="0"/>
          </a:p>
        </p:txBody>
      </p:sp>
      <p:sp>
        <p:nvSpPr>
          <p:cNvPr id="17" name="Content Placeholder 15"/>
          <p:cNvSpPr>
            <a:spLocks noGrp="1"/>
          </p:cNvSpPr>
          <p:nvPr>
            <p:ph sz="quarter" idx="19" hasCustomPrompt="1"/>
          </p:nvPr>
        </p:nvSpPr>
        <p:spPr bwMode="gray">
          <a:xfrm>
            <a:off x="681038" y="2741773"/>
            <a:ext cx="3826794" cy="1788480"/>
          </a:xfrm>
        </p:spPr>
        <p:txBody>
          <a:bodyPr anchor="t" anchorCtr="0"/>
          <a:lstStyle>
            <a:lvl1pPr marL="0" indent="0">
              <a:buNone/>
              <a:defRPr sz="1000"/>
            </a:lvl1pPr>
            <a:lvl2pPr marL="266700" indent="0">
              <a:buNone/>
              <a:defRPr/>
            </a:lvl2pPr>
            <a:lvl3pPr marL="539750" indent="0">
              <a:buNone/>
              <a:defRPr/>
            </a:lvl3pPr>
            <a:lvl4pPr marL="806450" indent="0">
              <a:buNone/>
              <a:defRPr/>
            </a:lvl4pPr>
            <a:lvl5pPr marL="1073150" indent="0">
              <a:buNone/>
              <a:defRPr/>
            </a:lvl5pPr>
          </a:lstStyle>
          <a:p>
            <a:pPr lvl="0"/>
            <a:r>
              <a:rPr lang="nl-NL" dirty="0"/>
              <a:t>Picture</a:t>
            </a:r>
          </a:p>
        </p:txBody>
      </p:sp>
      <p:sp>
        <p:nvSpPr>
          <p:cNvPr id="18" name="Content Placeholder 15"/>
          <p:cNvSpPr>
            <a:spLocks noGrp="1"/>
          </p:cNvSpPr>
          <p:nvPr>
            <p:ph sz="quarter" idx="20" hasCustomPrompt="1"/>
          </p:nvPr>
        </p:nvSpPr>
        <p:spPr bwMode="gray">
          <a:xfrm>
            <a:off x="4834751" y="2741773"/>
            <a:ext cx="3826794" cy="1788480"/>
          </a:xfrm>
        </p:spPr>
        <p:txBody>
          <a:bodyPr/>
          <a:lstStyle>
            <a:lvl1pPr marL="0" indent="0">
              <a:buNone/>
              <a:defRPr sz="1000"/>
            </a:lvl1pPr>
            <a:lvl2pPr marL="266700" indent="0">
              <a:buNone/>
              <a:defRPr/>
            </a:lvl2pPr>
            <a:lvl3pPr marL="539750" indent="0">
              <a:buNone/>
              <a:defRPr/>
            </a:lvl3pPr>
            <a:lvl4pPr marL="806450" indent="0">
              <a:buNone/>
              <a:defRPr/>
            </a:lvl4pPr>
            <a:lvl5pPr marL="1073150" indent="0">
              <a:buNone/>
              <a:defRPr/>
            </a:lvl5pPr>
          </a:lstStyle>
          <a:p>
            <a:pPr lvl="0"/>
            <a:r>
              <a:rPr lang="nl-NL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125594410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4649F-49AD-40FB-B6DD-BD602F4D2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53D4E6-429D-4A7C-85CC-73CD18D5F2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DEBB5-91BC-4651-9BDD-7A1D5B5F542D}" type="datetimeFigureOut">
              <a:rPr lang="nl-NL" smtClean="0"/>
              <a:t>25-10-2022</a:t>
            </a:fld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CBFA6A-01CF-4A7F-8D11-DBB71F786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1DB1D2-CC6F-435F-B41B-0016E41F5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74302-C477-40C5-9014-2BB8771D0A1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960947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C860E0-0D29-4E25-9CFE-A8FFBEC26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DEBB5-91BC-4651-9BDD-7A1D5B5F542D}" type="datetimeFigureOut">
              <a:rPr lang="nl-NL" smtClean="0"/>
              <a:t>25-10-2022</a:t>
            </a:fld>
            <a:endParaRPr lang="nl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93508E-9745-448C-8217-F7C5AD095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DD8B47-A3E8-441D-BB3A-85C6E911C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74302-C477-40C5-9014-2BB8771D0A1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353880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9662B-01A6-4237-B90B-4C6673B33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8FDC32-60EF-466F-B89A-1CB927220E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44BC08-2A98-4218-B1E8-142DFA80A4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CA779D-EE6D-482C-AC1F-436FB76B9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DEBB5-91BC-4651-9BDD-7A1D5B5F542D}" type="datetimeFigureOut">
              <a:rPr lang="nl-NL" smtClean="0"/>
              <a:t>25-10-2022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880945-C9A9-4B2E-8E6E-3379BC957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5FE316-9B64-4C81-B44C-B414AEC29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74302-C477-40C5-9014-2BB8771D0A1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763098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0AC31-CF35-44A5-B40B-7D9B8EF11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8292317-A13C-48C8-BFC3-105159C5EF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78EAF4-90A4-403F-A2E2-3892C07F5A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67B119-B7E0-457F-8E8C-2149E5466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DEBB5-91BC-4651-9BDD-7A1D5B5F542D}" type="datetimeFigureOut">
              <a:rPr lang="nl-NL" smtClean="0"/>
              <a:t>25-10-2022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125F43-F446-4B59-AAD4-C5DC13CE9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858F6B-DF80-4270-A930-BC459C997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74302-C477-40C5-9014-2BB8771D0A1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743137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60FBB3-91C7-4333-95AD-C3C42D526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BF95A9-5C71-4E2B-9C0C-C300D91313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53AD94-041A-428D-B380-FBFCA897B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DEBB5-91BC-4651-9BDD-7A1D5B5F542D}" type="datetimeFigureOut">
              <a:rPr lang="nl-NL" smtClean="0"/>
              <a:t>25-10-2022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C7AFAF-A153-43EF-835C-9688D13D7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078B3-C928-4856-ABE2-16525E602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74302-C477-40C5-9014-2BB8771D0A1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6100221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78AC83-5C6A-44BE-A570-9231000179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BFC7E0-867B-425F-A06E-D5ED9DAF0C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E01314-CEA3-4B5F-A776-B2EA92CBF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DEBB5-91BC-4651-9BDD-7A1D5B5F542D}" type="datetimeFigureOut">
              <a:rPr lang="nl-NL" smtClean="0"/>
              <a:t>25-10-2022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4A08F9-0DB3-4664-9BFA-D6300F640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9A7BBF-A16D-4AB9-A515-4EDDAA30C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74302-C477-40C5-9014-2BB8771D0A1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70858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Logo'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>
                <a:solidFill>
                  <a:srgbClr val="004D7D"/>
                </a:solidFill>
              </a:rPr>
              <a:t>© Royal NLR 2022</a:t>
            </a:r>
            <a:endParaRPr lang="nl-NL" dirty="0">
              <a:solidFill>
                <a:srgbClr val="004D7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EBE98-414E-493A-9124-68D86CEA4F8A}" type="slidenum">
              <a:rPr lang="nl-NL" smtClean="0">
                <a:solidFill>
                  <a:srgbClr val="004D7D"/>
                </a:solidFill>
              </a:rPr>
              <a:pPr/>
              <a:t>‹#›</a:t>
            </a:fld>
            <a:endParaRPr lang="nl-NL" dirty="0">
              <a:solidFill>
                <a:srgbClr val="004D7D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787" y="594779"/>
            <a:ext cx="8094138" cy="461665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nl-NL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788" y="1457553"/>
            <a:ext cx="7989363" cy="258009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l-NL" noProof="0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9" hasCustomPrompt="1"/>
          </p:nvPr>
        </p:nvSpPr>
        <p:spPr>
          <a:xfrm>
            <a:off x="576788" y="4140720"/>
            <a:ext cx="1220787" cy="578055"/>
          </a:xfrm>
        </p:spPr>
        <p:txBody>
          <a:bodyPr anchor="t" anchorCtr="0"/>
          <a:lstStyle>
            <a:lvl1pPr marL="0" indent="0">
              <a:buNone/>
              <a:defRPr sz="1000"/>
            </a:lvl1pPr>
            <a:lvl2pPr marL="266700" indent="0">
              <a:buNone/>
              <a:defRPr/>
            </a:lvl2pPr>
            <a:lvl3pPr marL="539750" indent="0">
              <a:buNone/>
              <a:defRPr/>
            </a:lvl3pPr>
            <a:lvl4pPr marL="806450" indent="0">
              <a:buNone/>
              <a:defRPr/>
            </a:lvl4pPr>
            <a:lvl5pPr marL="1073150" indent="0">
              <a:buNone/>
              <a:defRPr/>
            </a:lvl5pPr>
          </a:lstStyle>
          <a:p>
            <a:pPr lvl="0"/>
            <a:r>
              <a:rPr lang="nl-NL" dirty="0"/>
              <a:t>Logo</a:t>
            </a:r>
          </a:p>
        </p:txBody>
      </p:sp>
      <p:sp>
        <p:nvSpPr>
          <p:cNvPr id="17" name="Content Placeholder 15"/>
          <p:cNvSpPr>
            <a:spLocks noGrp="1"/>
          </p:cNvSpPr>
          <p:nvPr>
            <p:ph sz="quarter" idx="20" hasCustomPrompt="1"/>
          </p:nvPr>
        </p:nvSpPr>
        <p:spPr>
          <a:xfrm>
            <a:off x="1930503" y="4140720"/>
            <a:ext cx="1220787" cy="578055"/>
          </a:xfrm>
        </p:spPr>
        <p:txBody>
          <a:bodyPr/>
          <a:lstStyle>
            <a:lvl1pPr marL="0" indent="0">
              <a:buNone/>
              <a:defRPr sz="1000"/>
            </a:lvl1pPr>
            <a:lvl2pPr marL="266700" indent="0">
              <a:buNone/>
              <a:defRPr/>
            </a:lvl2pPr>
            <a:lvl3pPr marL="539750" indent="0">
              <a:buNone/>
              <a:defRPr/>
            </a:lvl3pPr>
            <a:lvl4pPr marL="806450" indent="0">
              <a:buNone/>
              <a:defRPr/>
            </a:lvl4pPr>
            <a:lvl5pPr marL="1073150" indent="0">
              <a:buNone/>
              <a:defRPr/>
            </a:lvl5pPr>
          </a:lstStyle>
          <a:p>
            <a:pPr lvl="0"/>
            <a:r>
              <a:rPr lang="nl-NL" dirty="0"/>
              <a:t>Logo</a:t>
            </a:r>
          </a:p>
        </p:txBody>
      </p:sp>
      <p:sp>
        <p:nvSpPr>
          <p:cNvPr id="18" name="Content Placeholder 15"/>
          <p:cNvSpPr>
            <a:spLocks noGrp="1"/>
          </p:cNvSpPr>
          <p:nvPr>
            <p:ph sz="quarter" idx="21" hasCustomPrompt="1"/>
          </p:nvPr>
        </p:nvSpPr>
        <p:spPr>
          <a:xfrm>
            <a:off x="3284218" y="4140720"/>
            <a:ext cx="1220787" cy="578055"/>
          </a:xfrm>
        </p:spPr>
        <p:txBody>
          <a:bodyPr/>
          <a:lstStyle>
            <a:lvl1pPr marL="0" indent="0">
              <a:buNone/>
              <a:defRPr sz="1000"/>
            </a:lvl1pPr>
            <a:lvl2pPr marL="266700" indent="0">
              <a:buNone/>
              <a:defRPr/>
            </a:lvl2pPr>
            <a:lvl3pPr marL="539750" indent="0">
              <a:buNone/>
              <a:defRPr/>
            </a:lvl3pPr>
            <a:lvl4pPr marL="806450" indent="0">
              <a:buNone/>
              <a:defRPr/>
            </a:lvl4pPr>
            <a:lvl5pPr marL="1073150" indent="0">
              <a:buNone/>
              <a:defRPr/>
            </a:lvl5pPr>
          </a:lstStyle>
          <a:p>
            <a:pPr lvl="0"/>
            <a:r>
              <a:rPr lang="nl-NL" dirty="0"/>
              <a:t>Logo</a:t>
            </a:r>
          </a:p>
        </p:txBody>
      </p:sp>
      <p:sp>
        <p:nvSpPr>
          <p:cNvPr id="19" name="Content Placeholder 15"/>
          <p:cNvSpPr>
            <a:spLocks noGrp="1"/>
          </p:cNvSpPr>
          <p:nvPr>
            <p:ph sz="quarter" idx="22" hasCustomPrompt="1"/>
          </p:nvPr>
        </p:nvSpPr>
        <p:spPr>
          <a:xfrm>
            <a:off x="4637933" y="4140720"/>
            <a:ext cx="1220787" cy="578055"/>
          </a:xfrm>
        </p:spPr>
        <p:txBody>
          <a:bodyPr/>
          <a:lstStyle>
            <a:lvl1pPr marL="0" indent="0">
              <a:buNone/>
              <a:defRPr sz="1000"/>
            </a:lvl1pPr>
            <a:lvl2pPr marL="266700" indent="0">
              <a:buNone/>
              <a:defRPr/>
            </a:lvl2pPr>
            <a:lvl3pPr marL="539750" indent="0">
              <a:buNone/>
              <a:defRPr/>
            </a:lvl3pPr>
            <a:lvl4pPr marL="806450" indent="0">
              <a:buNone/>
              <a:defRPr/>
            </a:lvl4pPr>
            <a:lvl5pPr marL="1073150" indent="0">
              <a:buNone/>
              <a:defRPr/>
            </a:lvl5pPr>
          </a:lstStyle>
          <a:p>
            <a:pPr lvl="0"/>
            <a:r>
              <a:rPr lang="nl-NL" dirty="0"/>
              <a:t>Logo</a:t>
            </a:r>
          </a:p>
        </p:txBody>
      </p:sp>
      <p:sp>
        <p:nvSpPr>
          <p:cNvPr id="20" name="Content Placeholder 15"/>
          <p:cNvSpPr>
            <a:spLocks noGrp="1"/>
          </p:cNvSpPr>
          <p:nvPr>
            <p:ph sz="quarter" idx="23" hasCustomPrompt="1"/>
          </p:nvPr>
        </p:nvSpPr>
        <p:spPr>
          <a:xfrm>
            <a:off x="5991648" y="4140720"/>
            <a:ext cx="1220787" cy="578055"/>
          </a:xfrm>
        </p:spPr>
        <p:txBody>
          <a:bodyPr/>
          <a:lstStyle>
            <a:lvl1pPr marL="0" indent="0">
              <a:buNone/>
              <a:defRPr sz="1000"/>
            </a:lvl1pPr>
            <a:lvl2pPr marL="266700" indent="0">
              <a:buNone/>
              <a:defRPr/>
            </a:lvl2pPr>
            <a:lvl3pPr marL="539750" indent="0">
              <a:buNone/>
              <a:defRPr/>
            </a:lvl3pPr>
            <a:lvl4pPr marL="806450" indent="0">
              <a:buNone/>
              <a:defRPr/>
            </a:lvl4pPr>
            <a:lvl5pPr marL="1073150" indent="0">
              <a:buNone/>
              <a:defRPr/>
            </a:lvl5pPr>
          </a:lstStyle>
          <a:p>
            <a:pPr lvl="0"/>
            <a:r>
              <a:rPr lang="nl-NL" dirty="0"/>
              <a:t>Logo</a:t>
            </a:r>
          </a:p>
        </p:txBody>
      </p:sp>
      <p:sp>
        <p:nvSpPr>
          <p:cNvPr id="21" name="Content Placeholder 15"/>
          <p:cNvSpPr>
            <a:spLocks noGrp="1"/>
          </p:cNvSpPr>
          <p:nvPr>
            <p:ph sz="quarter" idx="24" hasCustomPrompt="1"/>
          </p:nvPr>
        </p:nvSpPr>
        <p:spPr>
          <a:xfrm>
            <a:off x="7345364" y="4140720"/>
            <a:ext cx="1220787" cy="578055"/>
          </a:xfrm>
        </p:spPr>
        <p:txBody>
          <a:bodyPr/>
          <a:lstStyle>
            <a:lvl1pPr marL="0" indent="0">
              <a:buNone/>
              <a:defRPr sz="1000"/>
            </a:lvl1pPr>
            <a:lvl2pPr marL="266700" indent="0">
              <a:buNone/>
              <a:defRPr/>
            </a:lvl2pPr>
            <a:lvl3pPr marL="539750" indent="0">
              <a:buNone/>
              <a:defRPr/>
            </a:lvl3pPr>
            <a:lvl4pPr marL="806450" indent="0">
              <a:buNone/>
              <a:defRPr/>
            </a:lvl4pPr>
            <a:lvl5pPr marL="1073150" indent="0">
              <a:buNone/>
              <a:defRPr/>
            </a:lvl5pPr>
          </a:lstStyle>
          <a:p>
            <a:pPr lvl="0"/>
            <a:r>
              <a:rPr lang="nl-NL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557309578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1" y="1160144"/>
            <a:ext cx="8670924" cy="3368994"/>
          </a:xfrm>
          <a:custGeom>
            <a:avLst/>
            <a:gdLst/>
            <a:ahLst/>
            <a:cxnLst/>
            <a:rect l="l" t="t" r="r" b="b"/>
            <a:pathLst>
              <a:path w="8670924" h="3743327">
                <a:moveTo>
                  <a:pt x="893762" y="0"/>
                </a:moveTo>
                <a:lnTo>
                  <a:pt x="3027741" y="0"/>
                </a:lnTo>
                <a:lnTo>
                  <a:pt x="6945192" y="0"/>
                </a:lnTo>
                <a:lnTo>
                  <a:pt x="8670924" y="0"/>
                </a:lnTo>
                <a:lnTo>
                  <a:pt x="8670924" y="3335078"/>
                </a:lnTo>
                <a:cubicBezTo>
                  <a:pt x="8670924" y="3560547"/>
                  <a:pt x="8488146" y="3743325"/>
                  <a:pt x="8262677" y="3743325"/>
                </a:cubicBezTo>
                <a:lnTo>
                  <a:pt x="6945192" y="3743325"/>
                </a:lnTo>
                <a:lnTo>
                  <a:pt x="2955924" y="3743325"/>
                </a:lnTo>
                <a:lnTo>
                  <a:pt x="2955924" y="3743326"/>
                </a:lnTo>
                <a:lnTo>
                  <a:pt x="1008000" y="3743326"/>
                </a:lnTo>
                <a:lnTo>
                  <a:pt x="1008000" y="3743327"/>
                </a:lnTo>
                <a:lnTo>
                  <a:pt x="0" y="3743327"/>
                </a:lnTo>
                <a:lnTo>
                  <a:pt x="0" y="2"/>
                </a:lnTo>
                <a:lnTo>
                  <a:pt x="212725" y="2"/>
                </a:lnTo>
                <a:lnTo>
                  <a:pt x="212725" y="1"/>
                </a:lnTo>
                <a:lnTo>
                  <a:pt x="893762" y="1"/>
                </a:lnTo>
                <a:close/>
              </a:path>
            </a:pathLst>
          </a:custGeom>
          <a:solidFill>
            <a:schemeClr val="accent3"/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787" y="594779"/>
            <a:ext cx="8094138" cy="461665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nl-NL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>
                <a:solidFill>
                  <a:srgbClr val="004D7D"/>
                </a:solidFill>
              </a:rPr>
              <a:t>© Royal NLR 2022</a:t>
            </a:r>
            <a:endParaRPr lang="nl-NL" dirty="0">
              <a:solidFill>
                <a:srgbClr val="004D7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EBE98-414E-493A-9124-68D86CEA4F8A}" type="slidenum">
              <a:rPr lang="nl-NL" smtClean="0">
                <a:solidFill>
                  <a:srgbClr val="004D7D"/>
                </a:solidFill>
              </a:rPr>
              <a:pPr/>
              <a:t>‹#›</a:t>
            </a:fld>
            <a:endParaRPr lang="nl-NL" dirty="0">
              <a:solidFill>
                <a:srgbClr val="004D7D"/>
              </a:solidFill>
            </a:endParaRPr>
          </a:p>
        </p:txBody>
      </p:sp>
      <p:sp>
        <p:nvSpPr>
          <p:cNvPr id="10" name="Chart Placeholder 9"/>
          <p:cNvSpPr>
            <a:spLocks noGrp="1"/>
          </p:cNvSpPr>
          <p:nvPr>
            <p:ph type="chart" sz="quarter" idx="13"/>
          </p:nvPr>
        </p:nvSpPr>
        <p:spPr>
          <a:xfrm>
            <a:off x="681038" y="1395454"/>
            <a:ext cx="7777162" cy="3003282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chart</a:t>
            </a:r>
            <a:endParaRPr lang="nl-N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2C0360F-8070-425D-B924-AFD9FFD890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08" t="23502" r="30553" b="31657"/>
          <a:stretch/>
        </p:blipFill>
        <p:spPr>
          <a:xfrm>
            <a:off x="8185403" y="4220697"/>
            <a:ext cx="534793" cy="46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419034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1" y="1160144"/>
            <a:ext cx="8670924" cy="3368994"/>
          </a:xfrm>
          <a:custGeom>
            <a:avLst/>
            <a:gdLst/>
            <a:ahLst/>
            <a:cxnLst/>
            <a:rect l="l" t="t" r="r" b="b"/>
            <a:pathLst>
              <a:path w="8670924" h="3743327">
                <a:moveTo>
                  <a:pt x="893762" y="0"/>
                </a:moveTo>
                <a:lnTo>
                  <a:pt x="3027741" y="0"/>
                </a:lnTo>
                <a:lnTo>
                  <a:pt x="6945192" y="0"/>
                </a:lnTo>
                <a:lnTo>
                  <a:pt x="8670924" y="0"/>
                </a:lnTo>
                <a:lnTo>
                  <a:pt x="8670924" y="3335078"/>
                </a:lnTo>
                <a:cubicBezTo>
                  <a:pt x="8670924" y="3560547"/>
                  <a:pt x="8488146" y="3743325"/>
                  <a:pt x="8262677" y="3743325"/>
                </a:cubicBezTo>
                <a:lnTo>
                  <a:pt x="6945192" y="3743325"/>
                </a:lnTo>
                <a:lnTo>
                  <a:pt x="2955924" y="3743325"/>
                </a:lnTo>
                <a:lnTo>
                  <a:pt x="2955924" y="3743326"/>
                </a:lnTo>
                <a:lnTo>
                  <a:pt x="1008000" y="3743326"/>
                </a:lnTo>
                <a:lnTo>
                  <a:pt x="1008000" y="3743327"/>
                </a:lnTo>
                <a:lnTo>
                  <a:pt x="0" y="3743327"/>
                </a:lnTo>
                <a:lnTo>
                  <a:pt x="0" y="2"/>
                </a:lnTo>
                <a:lnTo>
                  <a:pt x="212725" y="2"/>
                </a:lnTo>
                <a:lnTo>
                  <a:pt x="212725" y="1"/>
                </a:lnTo>
                <a:lnTo>
                  <a:pt x="893762" y="1"/>
                </a:lnTo>
                <a:close/>
              </a:path>
            </a:pathLst>
          </a:custGeom>
          <a:solidFill>
            <a:schemeClr val="accent3"/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787" y="594779"/>
            <a:ext cx="8094138" cy="461665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nl-NL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>
                <a:solidFill>
                  <a:srgbClr val="004D7D"/>
                </a:solidFill>
              </a:rPr>
              <a:t>© Royal NLR 2022</a:t>
            </a:r>
            <a:endParaRPr lang="nl-NL" dirty="0">
              <a:solidFill>
                <a:srgbClr val="004D7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EBE98-414E-493A-9124-68D86CEA4F8A}" type="slidenum">
              <a:rPr lang="nl-NL" smtClean="0">
                <a:solidFill>
                  <a:srgbClr val="004D7D"/>
                </a:solidFill>
              </a:rPr>
              <a:pPr/>
              <a:t>‹#›</a:t>
            </a:fld>
            <a:endParaRPr lang="nl-NL" dirty="0">
              <a:solidFill>
                <a:srgbClr val="004D7D"/>
              </a:solidFill>
            </a:endParaRPr>
          </a:p>
        </p:txBody>
      </p:sp>
      <p:sp>
        <p:nvSpPr>
          <p:cNvPr id="10" name="Chart Placeholder 9"/>
          <p:cNvSpPr>
            <a:spLocks noGrp="1"/>
          </p:cNvSpPr>
          <p:nvPr>
            <p:ph type="chart" sz="quarter" idx="13"/>
          </p:nvPr>
        </p:nvSpPr>
        <p:spPr>
          <a:xfrm>
            <a:off x="681040" y="1395454"/>
            <a:ext cx="3444681" cy="3003282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chart</a:t>
            </a:r>
            <a:endParaRPr lang="nl-NL" dirty="0"/>
          </a:p>
        </p:txBody>
      </p:sp>
      <p:sp>
        <p:nvSpPr>
          <p:cNvPr id="7" name="Chart Placeholder 9"/>
          <p:cNvSpPr>
            <a:spLocks noGrp="1"/>
          </p:cNvSpPr>
          <p:nvPr>
            <p:ph type="chart" sz="quarter" idx="14"/>
          </p:nvPr>
        </p:nvSpPr>
        <p:spPr>
          <a:xfrm>
            <a:off x="4813385" y="1395454"/>
            <a:ext cx="3445245" cy="3003282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chart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39212254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gray">
          <a:xfrm>
            <a:off x="1" y="1160145"/>
            <a:ext cx="9143999" cy="3368993"/>
          </a:xfrm>
          <a:prstGeom prst="rect">
            <a:avLst/>
          </a:prstGeom>
          <a:solidFill>
            <a:schemeClr val="accent3"/>
          </a:solidFill>
          <a:ln w="9525">
            <a:noFill/>
            <a:prstDash val="sysDot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000" dirty="0">
              <a:solidFill>
                <a:schemeClr val="accent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>
                <a:solidFill>
                  <a:srgbClr val="004D7D"/>
                </a:solidFill>
              </a:rPr>
              <a:t>© Royal NLR 2022</a:t>
            </a:r>
            <a:endParaRPr lang="nl-NL" dirty="0">
              <a:solidFill>
                <a:srgbClr val="004D7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EBE98-414E-493A-9124-68D86CEA4F8A}" type="slidenum">
              <a:rPr lang="nl-NL" smtClean="0">
                <a:solidFill>
                  <a:srgbClr val="004D7D"/>
                </a:solidFill>
              </a:rPr>
              <a:pPr/>
              <a:t>‹#›</a:t>
            </a:fld>
            <a:endParaRPr lang="nl-NL" dirty="0">
              <a:solidFill>
                <a:srgbClr val="004D7D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787" y="594779"/>
            <a:ext cx="8094138" cy="461665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nl-NL" noProof="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4E81F95-D587-4084-969F-108F279CF6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08" t="23502" r="30553" b="31657"/>
          <a:stretch/>
        </p:blipFill>
        <p:spPr>
          <a:xfrm>
            <a:off x="8185403" y="4220697"/>
            <a:ext cx="534793" cy="46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872523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gray">
          <a:xfrm>
            <a:off x="1" y="1160145"/>
            <a:ext cx="9143999" cy="3368993"/>
          </a:xfrm>
          <a:prstGeom prst="rect">
            <a:avLst/>
          </a:prstGeom>
          <a:solidFill>
            <a:schemeClr val="accent6"/>
          </a:solidFill>
          <a:ln w="9525">
            <a:noFill/>
            <a:prstDash val="sysDot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000" dirty="0">
              <a:solidFill>
                <a:schemeClr val="accent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>
                <a:solidFill>
                  <a:srgbClr val="004D7D"/>
                </a:solidFill>
              </a:rPr>
              <a:t>© Royal NLR 2022</a:t>
            </a:r>
            <a:endParaRPr lang="nl-NL" dirty="0">
              <a:solidFill>
                <a:srgbClr val="004D7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EBE98-414E-493A-9124-68D86CEA4F8A}" type="slidenum">
              <a:rPr lang="nl-NL" smtClean="0">
                <a:solidFill>
                  <a:srgbClr val="004D7D"/>
                </a:solidFill>
              </a:rPr>
              <a:pPr/>
              <a:t>‹#›</a:t>
            </a:fld>
            <a:endParaRPr lang="nl-NL" dirty="0">
              <a:solidFill>
                <a:srgbClr val="004D7D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787" y="594779"/>
            <a:ext cx="8094138" cy="461665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nl-NL" noProof="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AD776EE-60D2-40E0-BAFB-7AFEF03133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08" t="23502" r="30553" b="31657"/>
          <a:stretch/>
        </p:blipFill>
        <p:spPr>
          <a:xfrm>
            <a:off x="8185403" y="4220697"/>
            <a:ext cx="534793" cy="46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534785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6789" y="594779"/>
            <a:ext cx="7312342" cy="461665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/>
          <a:p>
            <a:r>
              <a:rPr lang="en-US" noProof="0"/>
              <a:t>Click to edit Master title style</a:t>
            </a:r>
            <a:endParaRPr lang="nl-NL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788" y="1457553"/>
            <a:ext cx="7312343" cy="32673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l-NL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24800" y="4845024"/>
            <a:ext cx="4421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nl-NL">
                <a:solidFill>
                  <a:srgbClr val="004D7D"/>
                </a:solidFill>
              </a:rPr>
              <a:t>© Royal NLR 2022</a:t>
            </a:r>
            <a:endParaRPr lang="nl-NL" dirty="0">
              <a:solidFill>
                <a:srgbClr val="004D7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52800" y="4845024"/>
            <a:ext cx="417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fld id="{015EBE98-414E-493A-9124-68D86CEA4F8A}" type="slidenum">
              <a:rPr lang="nl-NL" smtClean="0">
                <a:solidFill>
                  <a:srgbClr val="004D7D"/>
                </a:solidFill>
              </a:rPr>
              <a:pPr/>
              <a:t>‹#›</a:t>
            </a:fld>
            <a:endParaRPr lang="nl-NL" dirty="0">
              <a:solidFill>
                <a:srgbClr val="004D7D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8450017" y="4911786"/>
            <a:ext cx="0" cy="231715"/>
          </a:xfrm>
          <a:prstGeom prst="line">
            <a:avLst/>
          </a:prstGeom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FBFB6916-DE1C-4512-A43C-CC16EF9395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08" t="23502" r="30553" b="31657"/>
          <a:stretch/>
        </p:blipFill>
        <p:spPr>
          <a:xfrm>
            <a:off x="8185403" y="4220697"/>
            <a:ext cx="534793" cy="46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772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690" r:id="rId2"/>
    <p:sldLayoutId id="2147483859" r:id="rId3"/>
    <p:sldLayoutId id="2147483860" r:id="rId4"/>
    <p:sldLayoutId id="2147483715" r:id="rId5"/>
    <p:sldLayoutId id="2147483710" r:id="rId6"/>
    <p:sldLayoutId id="2147483858" r:id="rId7"/>
    <p:sldLayoutId id="2147483851" r:id="rId8"/>
    <p:sldLayoutId id="2147483850" r:id="rId9"/>
    <p:sldLayoutId id="2147483692" r:id="rId10"/>
    <p:sldLayoutId id="2147483725" r:id="rId11"/>
    <p:sldLayoutId id="2147483716" r:id="rId12"/>
    <p:sldLayoutId id="2147483724" r:id="rId13"/>
    <p:sldLayoutId id="2147483910" r:id="rId14"/>
    <p:sldLayoutId id="2147483911" r:id="rId15"/>
    <p:sldLayoutId id="2147483693" r:id="rId16"/>
    <p:sldLayoutId id="2147483694" r:id="rId17"/>
    <p:sldLayoutId id="2147483853" r:id="rId18"/>
    <p:sldLayoutId id="2147483711" r:id="rId19"/>
    <p:sldLayoutId id="2147483701" r:id="rId20"/>
    <p:sldLayoutId id="2147483719" r:id="rId21"/>
    <p:sldLayoutId id="2147483697" r:id="rId22"/>
    <p:sldLayoutId id="2147483717" r:id="rId23"/>
    <p:sldLayoutId id="2147483852" r:id="rId24"/>
    <p:sldLayoutId id="2147483708" r:id="rId25"/>
    <p:sldLayoutId id="2147483718" r:id="rId26"/>
    <p:sldLayoutId id="2147483726" r:id="rId27"/>
    <p:sldLayoutId id="2147483854" r:id="rId28"/>
    <p:sldLayoutId id="2147483785" r:id="rId29"/>
    <p:sldLayoutId id="2147483786" r:id="rId30"/>
    <p:sldLayoutId id="2147483787" r:id="rId31"/>
    <p:sldLayoutId id="2147483912" r:id="rId32"/>
  </p:sldLayoutIdLst>
  <p:transition spd="slow">
    <p:push dir="u"/>
  </p:transition>
  <p:hf hdr="0" dt="0"/>
  <p:txStyles>
    <p:titleStyle>
      <a:lvl1pPr algn="l" defTabSz="914400" rtl="0" eaLnBrk="1" latinLnBrk="0" hangingPunct="1">
        <a:spcBef>
          <a:spcPct val="0"/>
        </a:spcBef>
        <a:buNone/>
        <a:defRPr sz="2400" b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539750" indent="-2730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806450" indent="-2667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073150" indent="-2667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46200" indent="-27305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D13E90-F16C-4BD3-ACCA-1C6989FDE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246884-5172-4709-BB3E-6FB281BB87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14448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0" r:id="rId1"/>
    <p:sldLayoutId id="2147483922" r:id="rId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DB1CF0-B1C2-4C72-A9FE-E3DCBCD3C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A6CCBF-89D0-4710-BF8C-F43A70F809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05F701-E9DD-4554-A7BD-A4C234E2CA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DEBB5-91BC-4651-9BDD-7A1D5B5F542D}" type="datetimeFigureOut">
              <a:rPr lang="nl-NL" smtClean="0"/>
              <a:t>25-10-2022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338BE-9EB3-40AD-A63A-93FF4C1060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478819-8830-48EA-BA44-189F3FD7B2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774302-C477-40C5-9014-2BB8771D0A1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3308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4" r:id="rId1"/>
    <p:sldLayoutId id="2147483925" r:id="rId2"/>
    <p:sldLayoutId id="2147483926" r:id="rId3"/>
    <p:sldLayoutId id="2147483927" r:id="rId4"/>
    <p:sldLayoutId id="2147483928" r:id="rId5"/>
    <p:sldLayoutId id="2147483929" r:id="rId6"/>
    <p:sldLayoutId id="2147483930" r:id="rId7"/>
    <p:sldLayoutId id="2147483931" r:id="rId8"/>
    <p:sldLayoutId id="2147483932" r:id="rId9"/>
    <p:sldLayoutId id="2147483933" r:id="rId10"/>
    <p:sldLayoutId id="214748393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comments" Target="../comments/commen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hUmWdxWc2w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5.xml"/><Relationship Id="rId4" Type="http://schemas.openxmlformats.org/officeDocument/2006/relationships/image" Target="../media/image3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1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10" Type="http://schemas.microsoft.com/office/2007/relationships/hdphoto" Target="../media/hdphoto1.wdp"/><Relationship Id="rId4" Type="http://schemas.openxmlformats.org/officeDocument/2006/relationships/image" Target="../media/image9.jpg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2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5ad350c9-83fe-46da-a3de-1fed67ad1509.bluetea.nl/dashboard" TargetMode="External"/><Relationship Id="rId13" Type="http://schemas.openxmlformats.org/officeDocument/2006/relationships/image" Target="../media/image18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4.jpeg"/><Relationship Id="rId12" Type="http://schemas.openxmlformats.org/officeDocument/2006/relationships/image" Target="../media/image17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Relationship Id="rId6" Type="http://schemas.openxmlformats.org/officeDocument/2006/relationships/image" Target="../media/image13.jpeg"/><Relationship Id="rId11" Type="http://schemas.openxmlformats.org/officeDocument/2006/relationships/image" Target="../media/image16.png"/><Relationship Id="rId5" Type="http://schemas.microsoft.com/office/2007/relationships/hdphoto" Target="../media/hdphoto1.wdp"/><Relationship Id="rId10" Type="http://schemas.microsoft.com/office/2007/relationships/hdphoto" Target="../media/hdphoto4.wdp"/><Relationship Id="rId4" Type="http://schemas.openxmlformats.org/officeDocument/2006/relationships/image" Target="../media/image7.pn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26331" y="3507644"/>
            <a:ext cx="4863466" cy="551863"/>
          </a:xfrm>
        </p:spPr>
        <p:txBody>
          <a:bodyPr/>
          <a:lstStyle/>
          <a:p>
            <a:r>
              <a:rPr lang="en-GB" dirty="0"/>
              <a:t>Petra ten Hove | Rik Bosma | Dirk Thijssen</a:t>
            </a:r>
            <a:br>
              <a:rPr lang="en-GB" dirty="0"/>
            </a:br>
            <a:r>
              <a:rPr lang="en-GB" i="1" dirty="0"/>
              <a:t>ADL Webinar - </a:t>
            </a:r>
            <a:r>
              <a:rPr lang="en-GB" dirty="0"/>
              <a:t>October 26</a:t>
            </a:r>
            <a:r>
              <a:rPr lang="en-GB" baseline="30000" dirty="0"/>
              <a:t>th</a:t>
            </a:r>
            <a:r>
              <a:rPr lang="en-GB" dirty="0"/>
              <a:t> 2022 </a:t>
            </a:r>
            <a:endParaRPr lang="en-GB" i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432415" y="2904785"/>
            <a:ext cx="7357382" cy="369332"/>
          </a:xfrm>
        </p:spPr>
        <p:txBody>
          <a:bodyPr/>
          <a:lstStyle/>
          <a:p>
            <a:r>
              <a:rPr lang="en-GB" sz="1800" dirty="0"/>
              <a:t>I</a:t>
            </a:r>
            <a:r>
              <a:rPr lang="en-GB" sz="1800" b="0" dirty="0"/>
              <a:t>ntegrated</a:t>
            </a:r>
            <a:r>
              <a:rPr lang="en-GB" sz="1800" dirty="0"/>
              <a:t> D</a:t>
            </a:r>
            <a:r>
              <a:rPr lang="en-GB" sz="1800" b="0" dirty="0"/>
              <a:t>igital</a:t>
            </a:r>
            <a:r>
              <a:rPr lang="en-GB" sz="1800" dirty="0"/>
              <a:t> T</a:t>
            </a:r>
            <a:r>
              <a:rPr lang="en-GB" sz="1800" b="0" dirty="0"/>
              <a:t>raining</a:t>
            </a:r>
            <a:r>
              <a:rPr lang="en-GB" sz="1800" dirty="0"/>
              <a:t> E</a:t>
            </a:r>
            <a:r>
              <a:rPr lang="en-GB" sz="1800" b="0" dirty="0"/>
              <a:t>nvironment for </a:t>
            </a:r>
            <a:r>
              <a:rPr lang="en-GB" sz="1800" dirty="0"/>
              <a:t>A</a:t>
            </a:r>
            <a:r>
              <a:rPr lang="en-GB" sz="1800" b="0" dirty="0"/>
              <a:t>ircraft</a:t>
            </a:r>
            <a:r>
              <a:rPr lang="en-GB" sz="1800" dirty="0"/>
              <a:t> M</a:t>
            </a:r>
            <a:r>
              <a:rPr lang="en-GB" sz="1800" b="0" dirty="0"/>
              <a:t>aintenance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49148D-A1CE-4491-AAD7-8DD00796A9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08" t="23502" r="30553" b="31657"/>
          <a:stretch/>
        </p:blipFill>
        <p:spPr>
          <a:xfrm>
            <a:off x="7396170" y="722599"/>
            <a:ext cx="1167704" cy="1021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346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B28DF7E-8479-4A39-864C-8EC2F599A2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3637260" cy="51435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AC93634-3762-4F72-AC76-F491FE140239}"/>
              </a:ext>
            </a:extLst>
          </p:cNvPr>
          <p:cNvGrpSpPr/>
          <p:nvPr/>
        </p:nvGrpSpPr>
        <p:grpSpPr>
          <a:xfrm>
            <a:off x="934740" y="0"/>
            <a:ext cx="3637260" cy="5143500"/>
            <a:chOff x="1246320" y="0"/>
            <a:chExt cx="4849680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4DB14E8-87AB-4A90-8575-524762E925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6320" y="0"/>
              <a:ext cx="4849680" cy="6858000"/>
            </a:xfrm>
            <a:prstGeom prst="rect">
              <a:avLst/>
            </a:prstGeom>
          </p:spPr>
        </p:pic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72EEA23D-16F6-4689-9CD1-085A9E03A17F}"/>
                </a:ext>
              </a:extLst>
            </p:cNvPr>
            <p:cNvCxnSpPr>
              <a:cxnSpLocks/>
            </p:cNvCxnSpPr>
            <p:nvPr/>
          </p:nvCxnSpPr>
          <p:spPr>
            <a:xfrm>
              <a:off x="3288632" y="746620"/>
              <a:ext cx="0" cy="4130181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285258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473AA9-6D1D-4116-892E-4AFD1D602C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40" b="16023"/>
          <a:stretch/>
        </p:blipFill>
        <p:spPr>
          <a:xfrm>
            <a:off x="0" y="382002"/>
            <a:ext cx="9128387" cy="437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8041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3FA62FE-62CC-41AD-9ABE-AEAF15B0195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45" b="14480"/>
          <a:stretch/>
        </p:blipFill>
        <p:spPr>
          <a:xfrm>
            <a:off x="0" y="303797"/>
            <a:ext cx="9141668" cy="4535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7820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0A200-D1E9-4FCA-BD75-92DDCA577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Progressive Scoring System &amp; Recommender</a:t>
            </a:r>
            <a:endParaRPr lang="nl-N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58A7EE-4A26-4187-8273-CDCF5712A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>
                <a:solidFill>
                  <a:srgbClr val="004D7D"/>
                </a:solidFill>
              </a:rPr>
              <a:t>© Royal NLR 2022</a:t>
            </a:r>
            <a:endParaRPr lang="nl-NL" dirty="0">
              <a:solidFill>
                <a:srgbClr val="004D7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E3DE16-675C-489A-8847-1F6866ACA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EBE98-414E-493A-9124-68D86CEA4F8A}" type="slidenum">
              <a:rPr lang="nl-NL" smtClean="0">
                <a:solidFill>
                  <a:srgbClr val="004D7D"/>
                </a:solidFill>
              </a:rPr>
              <a:pPr/>
              <a:t>13</a:t>
            </a:fld>
            <a:endParaRPr lang="nl-NL" dirty="0">
              <a:solidFill>
                <a:srgbClr val="004D7D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65B8125-BC84-4C70-912D-A6DEF3394B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84993272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>
                <a:solidFill>
                  <a:srgbClr val="004D7D"/>
                </a:solidFill>
              </a:rPr>
              <a:t>© Royal NLR 2022</a:t>
            </a:r>
            <a:endParaRPr lang="en-GB" noProof="0" dirty="0">
              <a:solidFill>
                <a:srgbClr val="004D7D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EBE98-414E-493A-9124-68D86CEA4F8A}" type="slidenum">
              <a:rPr lang="nl-NL" smtClean="0">
                <a:solidFill>
                  <a:srgbClr val="004D7D"/>
                </a:solidFill>
              </a:rPr>
              <a:pPr/>
              <a:t>14</a:t>
            </a:fld>
            <a:endParaRPr lang="nl-NL" dirty="0">
              <a:solidFill>
                <a:srgbClr val="004D7D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Progressive Scoring System &amp; Recommender</a:t>
            </a:r>
            <a:endParaRPr lang="en-GB" sz="1600" dirty="0"/>
          </a:p>
        </p:txBody>
      </p:sp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332509" y="1543142"/>
            <a:ext cx="5194260" cy="2564731"/>
          </a:xfrm>
          <a:solidFill>
            <a:srgbClr val="FFFFFF">
              <a:alpha val="58039"/>
            </a:srgbClr>
          </a:solidFill>
        </p:spPr>
        <p:txBody>
          <a:bodyPr anchor="ctr"/>
          <a:lstStyle/>
          <a:p>
            <a:pPr marL="273050" lvl="1" indent="0">
              <a:buNone/>
            </a:pPr>
            <a:r>
              <a:rPr lang="en-GB" b="1" dirty="0">
                <a:solidFill>
                  <a:schemeClr val="accent2"/>
                </a:solidFill>
              </a:rPr>
              <a:t>Research Questions</a:t>
            </a:r>
          </a:p>
          <a:p>
            <a:pPr marL="558800" lvl="1" indent="-285750">
              <a:buFont typeface="Arial" panose="020B0604020202020204" pitchFamily="34" charset="0"/>
              <a:buChar char="•"/>
            </a:pPr>
            <a:r>
              <a:rPr lang="en-US" dirty="0"/>
              <a:t>How to </a:t>
            </a:r>
            <a:r>
              <a:rPr lang="en-US" b="1" dirty="0"/>
              <a:t>recommend</a:t>
            </a:r>
            <a:r>
              <a:rPr lang="en-US" dirty="0"/>
              <a:t> the best next learning activity to a learner?</a:t>
            </a:r>
          </a:p>
          <a:p>
            <a:pPr marL="558800" lvl="1" indent="-285750">
              <a:buFont typeface="Arial" panose="020B0604020202020204" pitchFamily="34" charset="0"/>
              <a:buChar char="•"/>
            </a:pPr>
            <a:r>
              <a:rPr lang="en-US" dirty="0"/>
              <a:t>What do we need to do so?</a:t>
            </a:r>
          </a:p>
          <a:p>
            <a:pPr marL="55880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558800" lvl="1" indent="-285750">
              <a:buFont typeface="Arial" panose="020B0604020202020204" pitchFamily="34" charset="0"/>
              <a:buChar char="•"/>
            </a:pPr>
            <a:r>
              <a:rPr lang="en-US" sz="1400" i="1" dirty="0"/>
              <a:t>See I/ITSEC paper for the exact formulas</a:t>
            </a:r>
            <a:endParaRPr lang="en-GB" sz="1400" i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5B22F8F-0102-478C-9F51-C56BC551E1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1642" y="1543142"/>
            <a:ext cx="2928758" cy="2564731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3159287-D36F-4A52-A79E-6AF675F7666A}"/>
              </a:ext>
            </a:extLst>
          </p:cNvPr>
          <p:cNvSpPr/>
          <p:nvPr/>
        </p:nvSpPr>
        <p:spPr>
          <a:xfrm>
            <a:off x="576787" y="525585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b="1" dirty="0">
                <a:solidFill>
                  <a:schemeClr val="accent2"/>
                </a:solidFill>
              </a:rPr>
              <a:t>Presentation at I/ITSEC</a:t>
            </a:r>
          </a:p>
          <a:p>
            <a:r>
              <a:rPr lang="nl-NL" dirty="0" err="1">
                <a:solidFill>
                  <a:schemeClr val="tx2"/>
                </a:solidFill>
              </a:rPr>
              <a:t>Thursday</a:t>
            </a:r>
            <a:r>
              <a:rPr lang="nl-NL" dirty="0">
                <a:solidFill>
                  <a:schemeClr val="tx2"/>
                </a:solidFill>
              </a:rPr>
              <a:t> December 1</a:t>
            </a:r>
            <a:r>
              <a:rPr lang="nl-NL" baseline="30000" dirty="0">
                <a:solidFill>
                  <a:schemeClr val="tx2"/>
                </a:solidFill>
              </a:rPr>
              <a:t>st</a:t>
            </a:r>
            <a:r>
              <a:rPr lang="nl-NL" dirty="0">
                <a:solidFill>
                  <a:schemeClr val="tx2"/>
                </a:solidFill>
              </a:rPr>
              <a:t> </a:t>
            </a:r>
          </a:p>
          <a:p>
            <a:r>
              <a:rPr lang="nl-NL" dirty="0">
                <a:solidFill>
                  <a:schemeClr val="tx2"/>
                </a:solidFill>
              </a:rPr>
              <a:t>8:30-9:00 AM (EST)</a:t>
            </a:r>
          </a:p>
          <a:p>
            <a:r>
              <a:rPr lang="nl-NL" dirty="0">
                <a:solidFill>
                  <a:schemeClr val="tx2"/>
                </a:solidFill>
              </a:rPr>
              <a:t>W308A</a:t>
            </a:r>
          </a:p>
        </p:txBody>
      </p:sp>
    </p:spTree>
    <p:extLst>
      <p:ext uri="{BB962C8B-B14F-4D97-AF65-F5344CB8AC3E}">
        <p14:creationId xmlns:p14="http://schemas.microsoft.com/office/powerpoint/2010/main" val="298380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4E12CE1-3251-4ACD-A25F-803E9D111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>
                <a:solidFill>
                  <a:srgbClr val="004D7D"/>
                </a:solidFill>
              </a:rPr>
              <a:t>© Royal NLR 2022</a:t>
            </a:r>
            <a:endParaRPr lang="nl-NL" dirty="0">
              <a:solidFill>
                <a:srgbClr val="004D7D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5D4A2D-0DC2-4B82-B62D-CB754B1B2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EBE98-414E-493A-9124-68D86CEA4F8A}" type="slidenum">
              <a:rPr lang="nl-NL" smtClean="0">
                <a:solidFill>
                  <a:srgbClr val="004D7D"/>
                </a:solidFill>
              </a:rPr>
              <a:pPr/>
              <a:t>15</a:t>
            </a:fld>
            <a:endParaRPr lang="nl-NL" dirty="0">
              <a:solidFill>
                <a:srgbClr val="004D7D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6877CD-9156-4D3F-B14D-2BB329FC7896}"/>
              </a:ext>
            </a:extLst>
          </p:cNvPr>
          <p:cNvSpPr txBox="1"/>
          <p:nvPr/>
        </p:nvSpPr>
        <p:spPr>
          <a:xfrm>
            <a:off x="6029325" y="1424821"/>
            <a:ext cx="284107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</a:rPr>
              <a:t>Quantify learner’s proficiency and progression: </a:t>
            </a:r>
            <a:r>
              <a:rPr lang="en-US" sz="1600" b="1" dirty="0">
                <a:solidFill>
                  <a:schemeClr val="tx2"/>
                </a:solidFill>
              </a:rPr>
              <a:t>Progressive Scoring System</a:t>
            </a:r>
          </a:p>
          <a:p>
            <a:endParaRPr lang="en-US" sz="1600" b="1" dirty="0">
              <a:solidFill>
                <a:schemeClr val="tx2"/>
              </a:solidFill>
            </a:endParaRPr>
          </a:p>
          <a:p>
            <a:endParaRPr lang="en-US" sz="1600" b="1" dirty="0">
              <a:solidFill>
                <a:schemeClr val="tx2"/>
              </a:solidFill>
            </a:endParaRPr>
          </a:p>
          <a:p>
            <a:endParaRPr lang="en-US" sz="1600" b="1" dirty="0">
              <a:solidFill>
                <a:schemeClr val="tx2"/>
              </a:solidFill>
            </a:endParaRPr>
          </a:p>
          <a:p>
            <a:endParaRPr lang="en-US" sz="1600" b="1" dirty="0">
              <a:solidFill>
                <a:schemeClr val="tx2"/>
              </a:solidFill>
            </a:endParaRPr>
          </a:p>
          <a:p>
            <a:r>
              <a:rPr lang="en-US" sz="1600" dirty="0">
                <a:solidFill>
                  <a:schemeClr val="tx2"/>
                </a:solidFill>
              </a:rPr>
              <a:t>Method to select a fitting learning activity: </a:t>
            </a:r>
            <a:r>
              <a:rPr lang="en-US" sz="1600" b="1" dirty="0">
                <a:solidFill>
                  <a:schemeClr val="tx2"/>
                </a:solidFill>
              </a:rPr>
              <a:t>Recommender Algorithm</a:t>
            </a:r>
            <a:endParaRPr lang="nl-NL" sz="1600" dirty="0" err="1">
              <a:solidFill>
                <a:schemeClr val="tx2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626A9DF-EDF9-4FD9-8B53-F0DA5538DF22}"/>
              </a:ext>
            </a:extLst>
          </p:cNvPr>
          <p:cNvGrpSpPr/>
          <p:nvPr/>
        </p:nvGrpSpPr>
        <p:grpSpPr>
          <a:xfrm>
            <a:off x="257175" y="805384"/>
            <a:ext cx="5653031" cy="4039640"/>
            <a:chOff x="3325054" y="679474"/>
            <a:chExt cx="5653031" cy="403964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4655442-C874-4E86-920E-F4CAEE860726}"/>
                </a:ext>
              </a:extLst>
            </p:cNvPr>
            <p:cNvSpPr/>
            <p:nvPr/>
          </p:nvSpPr>
          <p:spPr bwMode="auto">
            <a:xfrm>
              <a:off x="6276427" y="988516"/>
              <a:ext cx="1192001" cy="19050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nl-NL" dirty="0">
                <a:latin typeface="Tahoma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2D91529-EE52-4047-A8AE-4C522CB600FF}"/>
                </a:ext>
              </a:extLst>
            </p:cNvPr>
            <p:cNvSpPr/>
            <p:nvPr/>
          </p:nvSpPr>
          <p:spPr bwMode="auto">
            <a:xfrm>
              <a:off x="3347415" y="3242641"/>
              <a:ext cx="5590348" cy="137864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nl-NL">
                <a:latin typeface="Tahoma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FEFA3DA-2763-4C83-8C56-9D41959B92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25054" y="679474"/>
              <a:ext cx="5653031" cy="40396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14727463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9CDE465-2440-4E35-8529-B685DF7C5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>
                <a:solidFill>
                  <a:srgbClr val="004D7D"/>
                </a:solidFill>
              </a:rPr>
              <a:t>© Royal NLR 2022</a:t>
            </a:r>
            <a:endParaRPr lang="nl-NL" dirty="0">
              <a:solidFill>
                <a:srgbClr val="004D7D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44846E8-7DB2-4F1F-A373-1DB9DD3A2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EBE98-414E-493A-9124-68D86CEA4F8A}" type="slidenum">
              <a:rPr lang="nl-NL" smtClean="0">
                <a:solidFill>
                  <a:srgbClr val="004D7D"/>
                </a:solidFill>
              </a:rPr>
              <a:pPr/>
              <a:t>16</a:t>
            </a:fld>
            <a:endParaRPr lang="nl-NL" dirty="0">
              <a:solidFill>
                <a:srgbClr val="004D7D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9166F9A-ECB1-4110-BE9B-7B91CFB30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Educational Principles</a:t>
            </a:r>
            <a:endParaRPr lang="nl-NL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CBCC9ED-8B0B-493B-86CB-416DF2856D80}"/>
              </a:ext>
            </a:extLst>
          </p:cNvPr>
          <p:cNvGrpSpPr/>
          <p:nvPr/>
        </p:nvGrpSpPr>
        <p:grpSpPr>
          <a:xfrm>
            <a:off x="5208772" y="1830932"/>
            <a:ext cx="3837189" cy="2081083"/>
            <a:chOff x="-1" y="-1204093"/>
            <a:chExt cx="5346349" cy="2963043"/>
          </a:xfrm>
          <a:noFill/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CBF0D26-2E0A-4309-978D-57A51E78E3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66"/>
            <a:stretch/>
          </p:blipFill>
          <p:spPr bwMode="auto">
            <a:xfrm>
              <a:off x="0" y="-1204093"/>
              <a:ext cx="5151166" cy="2651893"/>
            </a:xfrm>
            <a:prstGeom prst="rect">
              <a:avLst/>
            </a:prstGeom>
            <a:grpFill/>
            <a:ln>
              <a:solidFill>
                <a:schemeClr val="tx2"/>
              </a:solidFill>
            </a:ln>
          </p:spPr>
        </p:pic>
        <p:sp>
          <p:nvSpPr>
            <p:cNvPr id="7" name="Text Box 5">
              <a:extLst>
                <a:ext uri="{FF2B5EF4-FFF2-40B4-BE49-F238E27FC236}">
                  <a16:creationId xmlns:a16="http://schemas.microsoft.com/office/drawing/2014/main" id="{EB6F5667-1B95-402C-B62F-6A501DF9DBC9}"/>
                </a:ext>
              </a:extLst>
            </p:cNvPr>
            <p:cNvSpPr txBox="1"/>
            <p:nvPr/>
          </p:nvSpPr>
          <p:spPr>
            <a:xfrm>
              <a:off x="-1" y="1500505"/>
              <a:ext cx="5346349" cy="258445"/>
            </a:xfrm>
            <a:prstGeom prst="rect">
              <a:avLst/>
            </a:prstGeom>
            <a:grpFill/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750"/>
                </a:spcAft>
              </a:pPr>
              <a:r>
                <a:rPr lang="en-US" sz="750" b="1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Figure 1. The flow of learning (Czikzentmihalyi, 1990)</a:t>
              </a:r>
              <a:endParaRPr lang="nl-NL" sz="750" b="1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3751FCF-98D2-49D8-A639-1EFC7616DEF4}"/>
              </a:ext>
            </a:extLst>
          </p:cNvPr>
          <p:cNvSpPr txBox="1"/>
          <p:nvPr/>
        </p:nvSpPr>
        <p:spPr>
          <a:xfrm>
            <a:off x="576786" y="1830932"/>
            <a:ext cx="4547664" cy="1766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1600" dirty="0">
                <a:solidFill>
                  <a:srgbClr val="004D7D"/>
                </a:solidFill>
              </a:rPr>
              <a:t>Let technology behave in a way that suits human’s learning?!</a:t>
            </a:r>
          </a:p>
          <a:p>
            <a:pPr marL="9525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4D7D"/>
                </a:solidFill>
              </a:rPr>
              <a:t>Competency development (Stafford, 2019)</a:t>
            </a:r>
          </a:p>
          <a:p>
            <a:pPr marL="9525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4D7D"/>
                </a:solidFill>
              </a:rPr>
              <a:t>Flow of learning (Csikszentmihalyi, 1990)</a:t>
            </a:r>
          </a:p>
          <a:p>
            <a:pPr marL="9525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4D7D"/>
                </a:solidFill>
              </a:rPr>
              <a:t>Zone of proximal development (Vygotsky,      </a:t>
            </a:r>
          </a:p>
          <a:p>
            <a:pPr>
              <a:spcBef>
                <a:spcPct val="20000"/>
              </a:spcBef>
            </a:pPr>
            <a:r>
              <a:rPr lang="en-US" sz="1600" dirty="0">
                <a:solidFill>
                  <a:srgbClr val="004D7D"/>
                </a:solidFill>
              </a:rPr>
              <a:t>     1978; Wertsch, 1984)</a:t>
            </a:r>
            <a:endParaRPr lang="nl-NL" sz="1600" dirty="0">
              <a:solidFill>
                <a:srgbClr val="004D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384409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887E553-E2A9-4183-AE50-2C15E83CE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>
                <a:solidFill>
                  <a:srgbClr val="004D7D"/>
                </a:solidFill>
              </a:rPr>
              <a:t>© Royal NLR 2022</a:t>
            </a:r>
            <a:endParaRPr lang="nl-NL" dirty="0">
              <a:solidFill>
                <a:srgbClr val="004D7D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319340-20B3-4329-A110-A066F429E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EBE98-414E-493A-9124-68D86CEA4F8A}" type="slidenum">
              <a:rPr lang="nl-NL" smtClean="0">
                <a:solidFill>
                  <a:srgbClr val="004D7D"/>
                </a:solidFill>
              </a:rPr>
              <a:pPr/>
              <a:t>17</a:t>
            </a:fld>
            <a:endParaRPr lang="nl-NL" dirty="0">
              <a:solidFill>
                <a:srgbClr val="004D7D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3EDCE5D-78D3-4454-9F4D-A856E7C68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Progressive Scoring System</a:t>
            </a:r>
            <a:endParaRPr lang="nl-NL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A9A2A3-FF8C-4D30-8756-473BD960D345}"/>
              </a:ext>
            </a:extLst>
          </p:cNvPr>
          <p:cNvSpPr txBox="1"/>
          <p:nvPr/>
        </p:nvSpPr>
        <p:spPr>
          <a:xfrm>
            <a:off x="576787" y="1830932"/>
            <a:ext cx="4047069" cy="1914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4D7D"/>
                </a:solidFill>
              </a:rPr>
              <a:t>Create a mesh: </a:t>
            </a:r>
            <a:r>
              <a:rPr lang="en-US" sz="1600" dirty="0">
                <a:solidFill>
                  <a:srgbClr val="004D7D"/>
                </a:solidFill>
              </a:rPr>
              <a:t>what should a learning activity put out to create a Learner Profile?</a:t>
            </a:r>
          </a:p>
          <a:p>
            <a:pPr marL="285750" lvl="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4D7D"/>
                </a:solidFill>
              </a:rPr>
              <a:t>ELO rating system: </a:t>
            </a:r>
            <a:r>
              <a:rPr lang="en-US" sz="1600" dirty="0">
                <a:solidFill>
                  <a:srgbClr val="004D7D"/>
                </a:solidFill>
              </a:rPr>
              <a:t>as inspiration to quantify proficiency and progression</a:t>
            </a:r>
          </a:p>
          <a:p>
            <a:pPr marL="285750" lvl="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4D7D"/>
                </a:solidFill>
              </a:rPr>
              <a:t>Competency framework: </a:t>
            </a:r>
            <a:r>
              <a:rPr lang="en-US" sz="1600" dirty="0">
                <a:solidFill>
                  <a:srgbClr val="004D7D"/>
                </a:solidFill>
              </a:rPr>
              <a:t>structure of the Learner Profile</a:t>
            </a:r>
            <a:endParaRPr lang="nl-NL" sz="1600" dirty="0">
              <a:solidFill>
                <a:srgbClr val="004D7D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566897B-94C1-4004-BE72-ACB2635A73A2}"/>
              </a:ext>
            </a:extLst>
          </p:cNvPr>
          <p:cNvGrpSpPr/>
          <p:nvPr/>
        </p:nvGrpSpPr>
        <p:grpSpPr>
          <a:xfrm>
            <a:off x="5039040" y="1134961"/>
            <a:ext cx="3413760" cy="3413760"/>
            <a:chOff x="4301134" y="860640"/>
            <a:chExt cx="3413760" cy="3413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7F95ECB-4F9D-43C9-8F2B-74E61A800A9C}"/>
                </a:ext>
              </a:extLst>
            </p:cNvPr>
            <p:cNvSpPr/>
            <p:nvPr/>
          </p:nvSpPr>
          <p:spPr>
            <a:xfrm>
              <a:off x="4301134" y="860640"/>
              <a:ext cx="3413760" cy="3413760"/>
            </a:xfrm>
            <a:custGeom>
              <a:avLst/>
              <a:gdLst>
                <a:gd name="connsiteX0" fmla="*/ 1706880 w 3413760"/>
                <a:gd name="connsiteY0" fmla="*/ 0 h 3413760"/>
                <a:gd name="connsiteX1" fmla="*/ 3185081 w 3413760"/>
                <a:gd name="connsiteY1" fmla="*/ 853440 h 3413760"/>
                <a:gd name="connsiteX2" fmla="*/ 3185081 w 3413760"/>
                <a:gd name="connsiteY2" fmla="*/ 2560320 h 3413760"/>
                <a:gd name="connsiteX3" fmla="*/ 1706880 w 3413760"/>
                <a:gd name="connsiteY3" fmla="*/ 1706880 h 3413760"/>
                <a:gd name="connsiteX4" fmla="*/ 1706880 w 3413760"/>
                <a:gd name="connsiteY4" fmla="*/ 0 h 341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13760" h="3413760">
                  <a:moveTo>
                    <a:pt x="1706880" y="0"/>
                  </a:moveTo>
                  <a:cubicBezTo>
                    <a:pt x="2316689" y="0"/>
                    <a:pt x="2880177" y="325329"/>
                    <a:pt x="3185081" y="853440"/>
                  </a:cubicBezTo>
                  <a:cubicBezTo>
                    <a:pt x="3489986" y="1381551"/>
                    <a:pt x="3489986" y="2032209"/>
                    <a:pt x="3185081" y="2560320"/>
                  </a:cubicBezTo>
                  <a:lnTo>
                    <a:pt x="1706880" y="1706880"/>
                  </a:lnTo>
                  <a:lnTo>
                    <a:pt x="170688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81429" tIns="655320" rIns="424891" bIns="167132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/>
                <a:t>ELO Rating System</a:t>
              </a:r>
              <a:endParaRPr lang="nl-NL" sz="2000" kern="120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E626081F-7429-42CC-B8D9-DA8AD4A79A32}"/>
                </a:ext>
              </a:extLst>
            </p:cNvPr>
            <p:cNvSpPr/>
            <p:nvPr/>
          </p:nvSpPr>
          <p:spPr>
            <a:xfrm>
              <a:off x="4301134" y="860640"/>
              <a:ext cx="3413760" cy="3413760"/>
            </a:xfrm>
            <a:custGeom>
              <a:avLst/>
              <a:gdLst>
                <a:gd name="connsiteX0" fmla="*/ 3185081 w 3413760"/>
                <a:gd name="connsiteY0" fmla="*/ 2560320 h 3413760"/>
                <a:gd name="connsiteX1" fmla="*/ 1706880 w 3413760"/>
                <a:gd name="connsiteY1" fmla="*/ 3413760 h 3413760"/>
                <a:gd name="connsiteX2" fmla="*/ 228679 w 3413760"/>
                <a:gd name="connsiteY2" fmla="*/ 2560320 h 3413760"/>
                <a:gd name="connsiteX3" fmla="*/ 1706880 w 3413760"/>
                <a:gd name="connsiteY3" fmla="*/ 1706880 h 3413760"/>
                <a:gd name="connsiteX4" fmla="*/ 3185081 w 3413760"/>
                <a:gd name="connsiteY4" fmla="*/ 2560320 h 341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13760" h="3413760">
                  <a:moveTo>
                    <a:pt x="3185081" y="2560320"/>
                  </a:moveTo>
                  <a:cubicBezTo>
                    <a:pt x="2880176" y="3088431"/>
                    <a:pt x="2316689" y="3413760"/>
                    <a:pt x="1706880" y="3413760"/>
                  </a:cubicBezTo>
                  <a:cubicBezTo>
                    <a:pt x="1097071" y="3413760"/>
                    <a:pt x="533583" y="3088431"/>
                    <a:pt x="228679" y="2560320"/>
                  </a:cubicBezTo>
                  <a:lnTo>
                    <a:pt x="1706880" y="1706880"/>
                  </a:lnTo>
                  <a:lnTo>
                    <a:pt x="3185081" y="256032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alpha val="90000"/>
                <a:hueOff val="0"/>
                <a:satOff val="0"/>
                <a:lumOff val="0"/>
                <a:alphaOff val="-20000"/>
              </a:schemeClr>
            </a:fillRef>
            <a:effectRef idx="0">
              <a:schemeClr val="accent4">
                <a:alpha val="90000"/>
                <a:hueOff val="0"/>
                <a:satOff val="0"/>
                <a:lumOff val="0"/>
                <a:alphaOff val="-20000"/>
              </a:schemeClr>
            </a:effectRef>
            <a:fontRef idx="minor">
              <a:schemeClr val="lt1"/>
            </a:fontRef>
          </p:style>
          <p:txBody>
            <a:bodyPr spcFirstLastPara="0" vert="horz" wrap="square" lIns="960120" tIns="2179321" rIns="960120" bIns="228599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/>
                <a:t>Competency framework</a:t>
              </a:r>
              <a:endParaRPr lang="nl-NL" sz="2000" kern="120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83AC5F2F-CE88-480C-A3F2-8E4AFC61C539}"/>
                </a:ext>
              </a:extLst>
            </p:cNvPr>
            <p:cNvSpPr/>
            <p:nvPr/>
          </p:nvSpPr>
          <p:spPr>
            <a:xfrm>
              <a:off x="4301134" y="860640"/>
              <a:ext cx="3413760" cy="3413760"/>
            </a:xfrm>
            <a:custGeom>
              <a:avLst/>
              <a:gdLst>
                <a:gd name="connsiteX0" fmla="*/ 228679 w 3413760"/>
                <a:gd name="connsiteY0" fmla="*/ 2560320 h 3413760"/>
                <a:gd name="connsiteX1" fmla="*/ 228679 w 3413760"/>
                <a:gd name="connsiteY1" fmla="*/ 853440 h 3413760"/>
                <a:gd name="connsiteX2" fmla="*/ 1706880 w 3413760"/>
                <a:gd name="connsiteY2" fmla="*/ 0 h 3413760"/>
                <a:gd name="connsiteX3" fmla="*/ 1706880 w 3413760"/>
                <a:gd name="connsiteY3" fmla="*/ 1706880 h 3413760"/>
                <a:gd name="connsiteX4" fmla="*/ 228679 w 3413760"/>
                <a:gd name="connsiteY4" fmla="*/ 2560320 h 341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13760" h="3413760">
                  <a:moveTo>
                    <a:pt x="228679" y="2560320"/>
                  </a:moveTo>
                  <a:cubicBezTo>
                    <a:pt x="-76226" y="2032209"/>
                    <a:pt x="-76226" y="1381551"/>
                    <a:pt x="228679" y="853440"/>
                  </a:cubicBezTo>
                  <a:cubicBezTo>
                    <a:pt x="533584" y="325329"/>
                    <a:pt x="1097071" y="0"/>
                    <a:pt x="1706880" y="0"/>
                  </a:cubicBezTo>
                  <a:lnTo>
                    <a:pt x="1706880" y="1706880"/>
                  </a:lnTo>
                  <a:lnTo>
                    <a:pt x="228679" y="256032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alpha val="90000"/>
                <a:hueOff val="0"/>
                <a:satOff val="0"/>
                <a:lumOff val="0"/>
                <a:alphaOff val="-40000"/>
              </a:schemeClr>
            </a:fillRef>
            <a:effectRef idx="0">
              <a:schemeClr val="accent4">
                <a:alpha val="90000"/>
                <a:hueOff val="0"/>
                <a:satOff val="0"/>
                <a:lumOff val="0"/>
                <a:alphaOff val="-40000"/>
              </a:schemeClr>
            </a:effectRef>
            <a:fontRef idx="minor">
              <a:schemeClr val="lt1"/>
            </a:fontRef>
          </p:style>
          <p:txBody>
            <a:bodyPr spcFirstLastPara="0" vert="horz" wrap="square" lIns="391160" tIns="695961" rIns="1915160" bIns="1630679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/>
                <a:t>Create a mesh of data</a:t>
              </a:r>
              <a:endParaRPr lang="nl-NL" sz="20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917916737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887E553-E2A9-4183-AE50-2C15E83CE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>
                <a:solidFill>
                  <a:srgbClr val="004D7D"/>
                </a:solidFill>
              </a:rPr>
              <a:t>© Royal NLR 2022</a:t>
            </a:r>
            <a:endParaRPr lang="nl-NL" dirty="0">
              <a:solidFill>
                <a:srgbClr val="004D7D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319340-20B3-4329-A110-A066F429E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EBE98-414E-493A-9124-68D86CEA4F8A}" type="slidenum">
              <a:rPr lang="nl-NL" smtClean="0">
                <a:solidFill>
                  <a:srgbClr val="004D7D"/>
                </a:solidFill>
              </a:rPr>
              <a:pPr/>
              <a:t>18</a:t>
            </a:fld>
            <a:endParaRPr lang="nl-NL" dirty="0">
              <a:solidFill>
                <a:srgbClr val="004D7D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3EDCE5D-78D3-4454-9F4D-A856E7C68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Progressive Scoring System – ELO Rating System</a:t>
            </a:r>
            <a:endParaRPr lang="nl-NL" dirty="0"/>
          </a:p>
        </p:txBody>
      </p:sp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6EA38EA1-1762-4934-B377-E66016FE9A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3267493"/>
              </p:ext>
            </p:extLst>
          </p:nvPr>
        </p:nvGraphicFramePr>
        <p:xfrm>
          <a:off x="576787" y="1694590"/>
          <a:ext cx="5361706" cy="25146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93706">
                  <a:extLst>
                    <a:ext uri="{9D8B030D-6E8A-4147-A177-3AD203B41FA5}">
                      <a16:colId xmlns:a16="http://schemas.microsoft.com/office/drawing/2014/main" val="4043657937"/>
                    </a:ext>
                  </a:extLst>
                </a:gridCol>
                <a:gridCol w="1368000">
                  <a:extLst>
                    <a:ext uri="{9D8B030D-6E8A-4147-A177-3AD203B41FA5}">
                      <a16:colId xmlns:a16="http://schemas.microsoft.com/office/drawing/2014/main" val="157061478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6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</a:rPr>
                        <a:t>Proficiency learner per competency expressed in a continuous number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uLnTx/>
                        <a:uFillTx/>
                        <a:latin typeface="Open Sans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2"/>
                          </a:solidFill>
                        </a:rPr>
                        <a:t>900</a:t>
                      </a:r>
                      <a:endParaRPr lang="nl-NL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27206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6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</a:rPr>
                        <a:t>Difficulty learning task per competency expressed in a continuous number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uLnTx/>
                        <a:uFillTx/>
                        <a:latin typeface="Open Sans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2"/>
                          </a:solidFill>
                        </a:rPr>
                        <a:t>800</a:t>
                      </a:r>
                      <a:endParaRPr lang="nl-NL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42700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6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</a:rPr>
                        <a:t>Expected win chance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uLnTx/>
                        <a:uFillTx/>
                        <a:latin typeface="Open Sans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2"/>
                          </a:solidFill>
                        </a:rPr>
                        <a:t>0.64 (64%)</a:t>
                      </a:r>
                      <a:endParaRPr lang="nl-NL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37204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6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</a:rPr>
                        <a:t>Result between 0 and 1</a:t>
                      </a:r>
                      <a:endParaRPr kumimoji="0" lang="nl-NL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uLnTx/>
                        <a:uFillTx/>
                        <a:latin typeface="Open Sans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2"/>
                          </a:solidFill>
                        </a:rPr>
                        <a:t>0.75 </a:t>
                      </a:r>
                      <a:endParaRPr lang="nl-NL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99998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Open Sans"/>
                          <a:ea typeface="+mn-ea"/>
                          <a:cs typeface="+mn-cs"/>
                        </a:rPr>
                        <a:t>New proficiency level</a:t>
                      </a:r>
                      <a:endParaRPr kumimoji="0" lang="nl-NL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uLnTx/>
                        <a:uFillTx/>
                        <a:latin typeface="Open Sans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2"/>
                          </a:solidFill>
                        </a:rPr>
                        <a:t>912</a:t>
                      </a:r>
                      <a:endParaRPr lang="nl-NL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1607832"/>
                  </a:ext>
                </a:extLst>
              </a:tr>
            </a:tbl>
          </a:graphicData>
        </a:graphic>
      </p:graphicFrame>
      <p:graphicFrame>
        <p:nvGraphicFramePr>
          <p:cNvPr id="33" name="Chart 32">
            <a:extLst>
              <a:ext uri="{FF2B5EF4-FFF2-40B4-BE49-F238E27FC236}">
                <a16:creationId xmlns:a16="http://schemas.microsoft.com/office/drawing/2014/main" id="{5504BD7A-BA34-4A2A-A9C8-CAA7F0FCDA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53941823"/>
              </p:ext>
            </p:extLst>
          </p:nvPr>
        </p:nvGraphicFramePr>
        <p:xfrm>
          <a:off x="6100238" y="1307014"/>
          <a:ext cx="2466975" cy="3045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8194239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DB7D076F-59B4-455F-98D7-4D16780C23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787" y="2084417"/>
            <a:ext cx="4523233" cy="1398938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887E553-E2A9-4183-AE50-2C15E83CE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>
                <a:solidFill>
                  <a:srgbClr val="004D7D"/>
                </a:solidFill>
              </a:rPr>
              <a:t>© Royal NLR 2022</a:t>
            </a:r>
            <a:endParaRPr lang="nl-NL" dirty="0">
              <a:solidFill>
                <a:srgbClr val="004D7D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319340-20B3-4329-A110-A066F429E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EBE98-414E-493A-9124-68D86CEA4F8A}" type="slidenum">
              <a:rPr lang="nl-NL" smtClean="0">
                <a:solidFill>
                  <a:srgbClr val="004D7D"/>
                </a:solidFill>
              </a:rPr>
              <a:pPr/>
              <a:t>19</a:t>
            </a:fld>
            <a:endParaRPr lang="nl-NL" dirty="0">
              <a:solidFill>
                <a:srgbClr val="004D7D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3EDCE5D-78D3-4454-9F4D-A856E7C68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Progressive Scoring System – ELO Rating System</a:t>
            </a:r>
            <a:endParaRPr lang="nl-NL" dirty="0"/>
          </a:p>
        </p:txBody>
      </p:sp>
      <p:graphicFrame>
        <p:nvGraphicFramePr>
          <p:cNvPr id="33" name="Chart 32">
            <a:extLst>
              <a:ext uri="{FF2B5EF4-FFF2-40B4-BE49-F238E27FC236}">
                <a16:creationId xmlns:a16="http://schemas.microsoft.com/office/drawing/2014/main" id="{5504BD7A-BA34-4A2A-A9C8-CAA7F0FCDA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14743489"/>
              </p:ext>
            </p:extLst>
          </p:nvPr>
        </p:nvGraphicFramePr>
        <p:xfrm>
          <a:off x="5979225" y="1260930"/>
          <a:ext cx="2466975" cy="3045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00018709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D5C4282-872E-4134-A9AB-7F5DF940C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>
                <a:solidFill>
                  <a:srgbClr val="004D7D"/>
                </a:solidFill>
              </a:rPr>
              <a:t>© Royal NLR 2022</a:t>
            </a:r>
            <a:endParaRPr lang="nl-NL" dirty="0">
              <a:solidFill>
                <a:srgbClr val="004D7D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2BC982-3385-44D7-8FB7-E570ED550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EBE98-414E-493A-9124-68D86CEA4F8A}" type="slidenum">
              <a:rPr lang="nl-NL" smtClean="0">
                <a:solidFill>
                  <a:srgbClr val="004D7D"/>
                </a:solidFill>
              </a:rPr>
              <a:pPr/>
              <a:t>2</a:t>
            </a:fld>
            <a:endParaRPr lang="nl-NL" dirty="0">
              <a:solidFill>
                <a:srgbClr val="004D7D"/>
              </a:solidFill>
            </a:endParaRPr>
          </a:p>
        </p:txBody>
      </p:sp>
      <p:pic>
        <p:nvPicPr>
          <p:cNvPr id="5" name="Picture 4">
            <a:hlinkClick r:id="rId3"/>
            <a:extLst>
              <a:ext uri="{FF2B5EF4-FFF2-40B4-BE49-F238E27FC236}">
                <a16:creationId xmlns:a16="http://schemas.microsoft.com/office/drawing/2014/main" id="{3A36E6A2-1907-492D-8EE9-331B046542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000" y="1543142"/>
            <a:ext cx="4842770" cy="2564731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654F8FD-7ED2-46ED-8C49-2A8E81710CD8}"/>
              </a:ext>
            </a:extLst>
          </p:cNvPr>
          <p:cNvSpPr/>
          <p:nvPr/>
        </p:nvSpPr>
        <p:spPr>
          <a:xfrm>
            <a:off x="2725036" y="2445158"/>
            <a:ext cx="760697" cy="760697"/>
          </a:xfrm>
          <a:custGeom>
            <a:avLst/>
            <a:gdLst>
              <a:gd name="connsiteX0" fmla="*/ 394229 w 1224136"/>
              <a:gd name="connsiteY0" fmla="*/ 252029 h 1224136"/>
              <a:gd name="connsiteX1" fmla="*/ 394229 w 1224136"/>
              <a:gd name="connsiteY1" fmla="*/ 972109 h 1224136"/>
              <a:gd name="connsiteX2" fmla="*/ 1014988 w 1224136"/>
              <a:gd name="connsiteY2" fmla="*/ 612069 h 1224136"/>
              <a:gd name="connsiteX3" fmla="*/ 612068 w 1224136"/>
              <a:gd name="connsiteY3" fmla="*/ 0 h 1224136"/>
              <a:gd name="connsiteX4" fmla="*/ 1224136 w 1224136"/>
              <a:gd name="connsiteY4" fmla="*/ 612068 h 1224136"/>
              <a:gd name="connsiteX5" fmla="*/ 612068 w 1224136"/>
              <a:gd name="connsiteY5" fmla="*/ 1224136 h 1224136"/>
              <a:gd name="connsiteX6" fmla="*/ 0 w 1224136"/>
              <a:gd name="connsiteY6" fmla="*/ 612068 h 1224136"/>
              <a:gd name="connsiteX7" fmla="*/ 612068 w 1224136"/>
              <a:gd name="connsiteY7" fmla="*/ 0 h 1224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4136" h="1224136">
                <a:moveTo>
                  <a:pt x="394229" y="252029"/>
                </a:moveTo>
                <a:lnTo>
                  <a:pt x="394229" y="972109"/>
                </a:lnTo>
                <a:lnTo>
                  <a:pt x="1014988" y="612069"/>
                </a:lnTo>
                <a:close/>
                <a:moveTo>
                  <a:pt x="612068" y="0"/>
                </a:moveTo>
                <a:cubicBezTo>
                  <a:pt x="950104" y="0"/>
                  <a:pt x="1224136" y="274032"/>
                  <a:pt x="1224136" y="612068"/>
                </a:cubicBezTo>
                <a:cubicBezTo>
                  <a:pt x="1224136" y="950104"/>
                  <a:pt x="950104" y="1224136"/>
                  <a:pt x="612068" y="1224136"/>
                </a:cubicBezTo>
                <a:cubicBezTo>
                  <a:pt x="274032" y="1224136"/>
                  <a:pt x="0" y="950104"/>
                  <a:pt x="0" y="612068"/>
                </a:cubicBezTo>
                <a:cubicBezTo>
                  <a:pt x="0" y="274032"/>
                  <a:pt x="274032" y="0"/>
                  <a:pt x="612068" y="0"/>
                </a:cubicBezTo>
                <a:close/>
              </a:path>
            </a:pathLst>
          </a:custGeom>
          <a:solidFill>
            <a:srgbClr val="FFFFFF">
              <a:alpha val="92941"/>
            </a:srgbClr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727E621-1859-4AAE-8C97-51DCDA038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787" y="594779"/>
            <a:ext cx="8094138" cy="461665"/>
          </a:xfrm>
        </p:spPr>
        <p:txBody>
          <a:bodyPr/>
          <a:lstStyle/>
          <a:p>
            <a:r>
              <a:rPr lang="en-GB" dirty="0"/>
              <a:t>Intro</a:t>
            </a:r>
            <a:endParaRPr lang="nl-NL" dirty="0"/>
          </a:p>
        </p:txBody>
      </p:sp>
      <p:pic>
        <p:nvPicPr>
          <p:cNvPr id="7" name="Afbeelding 1">
            <a:extLst>
              <a:ext uri="{FF2B5EF4-FFF2-40B4-BE49-F238E27FC236}">
                <a16:creationId xmlns:a16="http://schemas.microsoft.com/office/drawing/2014/main" id="{AD73E4F3-D798-492C-9990-3BB9171ECCE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513" t="4164" r="2992" b="61882"/>
          <a:stretch/>
        </p:blipFill>
        <p:spPr>
          <a:xfrm>
            <a:off x="5807676" y="201305"/>
            <a:ext cx="3062724" cy="957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936698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887E553-E2A9-4183-AE50-2C15E83CE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>
                <a:solidFill>
                  <a:srgbClr val="004D7D"/>
                </a:solidFill>
              </a:rPr>
              <a:t>© Royal NLR 2022</a:t>
            </a:r>
            <a:endParaRPr lang="nl-NL" dirty="0">
              <a:solidFill>
                <a:srgbClr val="004D7D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319340-20B3-4329-A110-A066F429E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EBE98-414E-493A-9124-68D86CEA4F8A}" type="slidenum">
              <a:rPr lang="nl-NL" smtClean="0">
                <a:solidFill>
                  <a:srgbClr val="004D7D"/>
                </a:solidFill>
              </a:rPr>
              <a:pPr/>
              <a:t>20</a:t>
            </a:fld>
            <a:endParaRPr lang="nl-NL" dirty="0">
              <a:solidFill>
                <a:srgbClr val="004D7D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3EDCE5D-78D3-4454-9F4D-A856E7C68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Progressive Scoring System – Create a mesh</a:t>
            </a:r>
            <a:endParaRPr lang="nl-NL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A9A2A3-FF8C-4D30-8756-473BD960D345}"/>
              </a:ext>
            </a:extLst>
          </p:cNvPr>
          <p:cNvSpPr txBox="1"/>
          <p:nvPr/>
        </p:nvSpPr>
        <p:spPr>
          <a:xfrm>
            <a:off x="576787" y="1600222"/>
            <a:ext cx="4213182" cy="2948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4D7D"/>
                </a:solidFill>
              </a:rPr>
              <a:t>Periodic &amp; ordinal grades converted to a continuous score</a:t>
            </a:r>
          </a:p>
          <a:p>
            <a:pPr marL="285750" lvl="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4D7D"/>
                </a:solidFill>
              </a:rPr>
              <a:t>Learning Activity output (in xAPI)</a:t>
            </a: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4D7D"/>
                </a:solidFill>
              </a:rPr>
              <a:t>Competency Weight (prior)</a:t>
            </a: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4D7D"/>
                </a:solidFill>
              </a:rPr>
              <a:t>Difficulty (prior)</a:t>
            </a: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4D7D"/>
                </a:solidFill>
              </a:rPr>
              <a:t>Score per competency (outcome)</a:t>
            </a:r>
          </a:p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4D7D"/>
                </a:solidFill>
              </a:rPr>
              <a:t>Create an </a:t>
            </a:r>
            <a:r>
              <a:rPr lang="en-US" sz="1600" b="1" dirty="0">
                <a:solidFill>
                  <a:srgbClr val="004D7D"/>
                </a:solidFill>
              </a:rPr>
              <a:t>Experience Index</a:t>
            </a: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4D7D"/>
                </a:solidFill>
              </a:rPr>
              <a:t>Difficulty Level when relevant </a:t>
            </a:r>
          </a:p>
          <a:p>
            <a:pPr lvl="1">
              <a:spcBef>
                <a:spcPct val="20000"/>
              </a:spcBef>
            </a:pPr>
            <a:r>
              <a:rPr lang="en-US" sz="1600" dirty="0">
                <a:solidFill>
                  <a:srgbClr val="004D7D"/>
                </a:solidFill>
              </a:rPr>
              <a:t>      (W ≥ 0.5)</a:t>
            </a:r>
          </a:p>
          <a:p>
            <a:pPr marL="285750" lvl="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nl-NL" sz="1600" dirty="0">
              <a:solidFill>
                <a:srgbClr val="004D7D"/>
              </a:solidFill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814E1E9-0865-42B2-B1EA-20D7E38DA7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9767738"/>
              </p:ext>
            </p:extLst>
          </p:nvPr>
        </p:nvGraphicFramePr>
        <p:xfrm>
          <a:off x="4772962" y="2005108"/>
          <a:ext cx="3888638" cy="1794510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1230000">
                  <a:extLst>
                    <a:ext uri="{9D8B030D-6E8A-4147-A177-3AD203B41FA5}">
                      <a16:colId xmlns:a16="http://schemas.microsoft.com/office/drawing/2014/main" val="2265790803"/>
                    </a:ext>
                  </a:extLst>
                </a:gridCol>
                <a:gridCol w="248813">
                  <a:extLst>
                    <a:ext uri="{9D8B030D-6E8A-4147-A177-3AD203B41FA5}">
                      <a16:colId xmlns:a16="http://schemas.microsoft.com/office/drawing/2014/main" val="3342067631"/>
                    </a:ext>
                  </a:extLst>
                </a:gridCol>
                <a:gridCol w="873125">
                  <a:extLst>
                    <a:ext uri="{9D8B030D-6E8A-4147-A177-3AD203B41FA5}">
                      <a16:colId xmlns:a16="http://schemas.microsoft.com/office/drawing/2014/main" val="1310216820"/>
                    </a:ext>
                  </a:extLst>
                </a:gridCol>
                <a:gridCol w="768350">
                  <a:extLst>
                    <a:ext uri="{9D8B030D-6E8A-4147-A177-3AD203B41FA5}">
                      <a16:colId xmlns:a16="http://schemas.microsoft.com/office/drawing/2014/main" val="1890720875"/>
                    </a:ext>
                  </a:extLst>
                </a:gridCol>
                <a:gridCol w="768350">
                  <a:extLst>
                    <a:ext uri="{9D8B030D-6E8A-4147-A177-3AD203B41FA5}">
                      <a16:colId xmlns:a16="http://schemas.microsoft.com/office/drawing/2014/main" val="400628138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nl-NL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nl-NL" dirty="0"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nl-NL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Competencies</a:t>
                      </a:r>
                      <a:endParaRPr 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nl-NL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nl-NL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50268719"/>
                  </a:ext>
                </a:extLst>
              </a:tr>
              <a:tr h="339586"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Safety Awareness</a:t>
                      </a:r>
                      <a:endParaRPr lang="nl-NL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u="none" strike="noStrike" dirty="0" err="1">
                          <a:effectLst/>
                        </a:rPr>
                        <a:t>Remove</a:t>
                      </a:r>
                      <a:r>
                        <a:rPr lang="nl-NL" sz="1100" u="none" strike="noStrike" dirty="0">
                          <a:effectLst/>
                        </a:rPr>
                        <a:t> &amp; </a:t>
                      </a:r>
                      <a:r>
                        <a:rPr lang="nl-NL" sz="1100" u="none" strike="noStrike" dirty="0" err="1">
                          <a:effectLst/>
                        </a:rPr>
                        <a:t>Install</a:t>
                      </a:r>
                      <a:endParaRPr lang="nl-NL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u="none" strike="noStrike" dirty="0" err="1">
                          <a:effectLst/>
                        </a:rPr>
                        <a:t>Accuracy</a:t>
                      </a:r>
                      <a:endParaRPr lang="nl-NL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92859785"/>
                  </a:ext>
                </a:extLst>
              </a:tr>
              <a:tr h="142969"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u="none" strike="noStrike" dirty="0">
                          <a:effectLst/>
                        </a:rPr>
                        <a:t>Learning </a:t>
                      </a:r>
                      <a:r>
                        <a:rPr lang="nl-NL" sz="1100" u="none" strike="noStrike" dirty="0" err="1">
                          <a:effectLst/>
                        </a:rPr>
                        <a:t>Task</a:t>
                      </a:r>
                      <a:r>
                        <a:rPr lang="nl-NL" sz="1100" u="none" strike="noStrike" dirty="0">
                          <a:effectLst/>
                        </a:rPr>
                        <a:t> A</a:t>
                      </a:r>
                      <a:endParaRPr 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u="none" strike="noStrike" dirty="0">
                          <a:effectLst/>
                        </a:rPr>
                        <a:t>W</a:t>
                      </a:r>
                      <a:endParaRPr 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100" u="none" strike="noStrike" dirty="0">
                          <a:effectLst/>
                        </a:rPr>
                        <a:t>0.5</a:t>
                      </a:r>
                      <a:endParaRPr lang="nl-NL" sz="1100" b="0" i="0" u="none" strike="noStrike" dirty="0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0.3</a:t>
                      </a:r>
                      <a:endParaRPr lang="nl-NL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0.2</a:t>
                      </a:r>
                      <a:endParaRPr lang="nl-NL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01026994"/>
                  </a:ext>
                </a:extLst>
              </a:tr>
              <a:tr h="142969"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u="none" strike="noStrike" dirty="0">
                          <a:effectLst/>
                        </a:rPr>
                        <a:t>D</a:t>
                      </a:r>
                      <a:endParaRPr 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100" u="none" strike="noStrike" dirty="0">
                          <a:effectLst/>
                        </a:rPr>
                        <a:t>600</a:t>
                      </a:r>
                      <a:endParaRPr lang="nl-NL" sz="1100" b="0" i="0" u="none" strike="noStrike" dirty="0">
                        <a:solidFill>
                          <a:srgbClr val="C6591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u="none" strike="noStrike" dirty="0">
                          <a:effectLst/>
                        </a:rPr>
                        <a:t> </a:t>
                      </a:r>
                      <a:endParaRPr 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u="none" strike="noStrike" dirty="0">
                          <a:effectLst/>
                        </a:rPr>
                        <a:t> </a:t>
                      </a:r>
                      <a:endParaRPr 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63534892"/>
                  </a:ext>
                </a:extLst>
              </a:tr>
              <a:tr h="142969"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u="none" strike="noStrike" dirty="0">
                          <a:effectLst/>
                        </a:rPr>
                        <a:t>Learning </a:t>
                      </a:r>
                      <a:r>
                        <a:rPr lang="nl-NL" sz="1100" u="none" strike="noStrike" dirty="0" err="1">
                          <a:effectLst/>
                        </a:rPr>
                        <a:t>Task</a:t>
                      </a:r>
                      <a:r>
                        <a:rPr lang="nl-NL" sz="1100" u="none" strike="noStrike" dirty="0">
                          <a:effectLst/>
                        </a:rPr>
                        <a:t> B</a:t>
                      </a:r>
                      <a:endParaRPr 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u="none" strike="noStrike" dirty="0">
                          <a:effectLst/>
                        </a:rPr>
                        <a:t>W</a:t>
                      </a:r>
                      <a:endParaRPr 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0.0</a:t>
                      </a:r>
                      <a:endParaRPr lang="nl-NL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0.2</a:t>
                      </a:r>
                      <a:endParaRPr lang="nl-NL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100" u="none" strike="noStrike" dirty="0">
                          <a:effectLst/>
                        </a:rPr>
                        <a:t>1.0</a:t>
                      </a:r>
                      <a:endParaRPr lang="nl-NL" sz="1100" b="0" i="0" u="none" strike="noStrike" dirty="0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7025155"/>
                  </a:ext>
                </a:extLst>
              </a:tr>
              <a:tr h="142969"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u="none" strike="noStrike" dirty="0">
                          <a:effectLst/>
                        </a:rPr>
                        <a:t>D</a:t>
                      </a:r>
                      <a:endParaRPr 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u="none" strike="noStrike" dirty="0">
                          <a:effectLst/>
                        </a:rPr>
                        <a:t> </a:t>
                      </a:r>
                      <a:endParaRPr 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u="none" strike="noStrike" dirty="0">
                          <a:effectLst/>
                        </a:rPr>
                        <a:t> </a:t>
                      </a:r>
                      <a:endParaRPr 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100" u="none" strike="noStrike" dirty="0">
                          <a:effectLst/>
                        </a:rPr>
                        <a:t>1000</a:t>
                      </a:r>
                      <a:endParaRPr lang="nl-NL" sz="1100" b="0" i="0" u="none" strike="noStrike" dirty="0">
                        <a:solidFill>
                          <a:srgbClr val="C6591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5941764"/>
                  </a:ext>
                </a:extLst>
              </a:tr>
              <a:tr h="142969"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u="none" strike="noStrike" dirty="0">
                          <a:effectLst/>
                        </a:rPr>
                        <a:t>Learning </a:t>
                      </a:r>
                      <a:r>
                        <a:rPr lang="nl-NL" sz="1100" u="none" strike="noStrike" dirty="0" err="1">
                          <a:effectLst/>
                        </a:rPr>
                        <a:t>Task</a:t>
                      </a:r>
                      <a:r>
                        <a:rPr lang="nl-NL" sz="1100" u="none" strike="noStrike" dirty="0">
                          <a:effectLst/>
                        </a:rPr>
                        <a:t> C</a:t>
                      </a:r>
                      <a:endParaRPr 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u="none" strike="noStrike" dirty="0">
                          <a:effectLst/>
                        </a:rPr>
                        <a:t>W</a:t>
                      </a:r>
                      <a:endParaRPr 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100" u="none" strike="noStrike" dirty="0">
                          <a:effectLst/>
                        </a:rPr>
                        <a:t>0.9</a:t>
                      </a:r>
                      <a:endParaRPr lang="nl-NL" sz="1100" b="0" i="0" u="none" strike="noStrike" dirty="0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0.1</a:t>
                      </a:r>
                      <a:endParaRPr lang="nl-NL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100" u="none" strike="noStrike" dirty="0">
                          <a:effectLst/>
                        </a:rPr>
                        <a:t>0.6</a:t>
                      </a:r>
                      <a:endParaRPr lang="nl-NL" sz="1100" b="0" i="0" u="none" strike="noStrike" dirty="0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5299462"/>
                  </a:ext>
                </a:extLst>
              </a:tr>
              <a:tr h="142969"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u="none" strike="noStrike" dirty="0">
                          <a:effectLst/>
                        </a:rPr>
                        <a:t>D</a:t>
                      </a:r>
                      <a:endParaRPr 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100" u="none" strike="noStrike" dirty="0">
                          <a:effectLst/>
                        </a:rPr>
                        <a:t>1500</a:t>
                      </a:r>
                      <a:endParaRPr lang="nl-NL" sz="1100" b="0" i="0" u="none" strike="noStrike" dirty="0">
                        <a:solidFill>
                          <a:srgbClr val="C6591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u="none" strike="noStrike" dirty="0">
                          <a:effectLst/>
                        </a:rPr>
                        <a:t> </a:t>
                      </a:r>
                      <a:endParaRPr 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100" u="none" strike="noStrike" dirty="0">
                          <a:effectLst/>
                        </a:rPr>
                        <a:t>1600</a:t>
                      </a:r>
                      <a:endParaRPr lang="nl-NL" sz="1100" b="0" i="0" u="none" strike="noStrike" dirty="0">
                        <a:solidFill>
                          <a:srgbClr val="C6591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78579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1469049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887E553-E2A9-4183-AE50-2C15E83CE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>
                <a:solidFill>
                  <a:srgbClr val="004D7D"/>
                </a:solidFill>
              </a:rPr>
              <a:t>© Royal NLR 2022</a:t>
            </a:r>
            <a:endParaRPr lang="nl-NL" dirty="0">
              <a:solidFill>
                <a:srgbClr val="004D7D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319340-20B3-4329-A110-A066F429E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EBE98-414E-493A-9124-68D86CEA4F8A}" type="slidenum">
              <a:rPr lang="nl-NL" smtClean="0">
                <a:solidFill>
                  <a:srgbClr val="004D7D"/>
                </a:solidFill>
              </a:rPr>
              <a:pPr/>
              <a:t>21</a:t>
            </a:fld>
            <a:endParaRPr lang="nl-NL" dirty="0">
              <a:solidFill>
                <a:srgbClr val="004D7D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3EDCE5D-78D3-4454-9F4D-A856E7C68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Recommender System</a:t>
            </a:r>
            <a:endParaRPr lang="nl-NL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A9A2A3-FF8C-4D30-8756-473BD960D345}"/>
              </a:ext>
            </a:extLst>
          </p:cNvPr>
          <p:cNvSpPr txBox="1"/>
          <p:nvPr/>
        </p:nvSpPr>
        <p:spPr>
          <a:xfrm>
            <a:off x="576786" y="1276234"/>
            <a:ext cx="4093185" cy="220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4D7D"/>
                </a:solidFill>
              </a:rPr>
              <a:t>A Learning Profile to display the training need</a:t>
            </a: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4D7D"/>
                </a:solidFill>
              </a:rPr>
              <a:t>Search for competencies that are lacking behind</a:t>
            </a:r>
          </a:p>
          <a:p>
            <a:pPr marL="285750" lvl="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4D7D"/>
                </a:solidFill>
              </a:rPr>
              <a:t>Select suiting activities: </a:t>
            </a:r>
            <a:r>
              <a:rPr lang="en-US" sz="1400" i="1" dirty="0">
                <a:solidFill>
                  <a:srgbClr val="004D7D"/>
                </a:solidFill>
              </a:rPr>
              <a:t>based on win rate</a:t>
            </a:r>
            <a:endParaRPr lang="en-US" sz="1400" dirty="0">
              <a:solidFill>
                <a:srgbClr val="004D7D"/>
              </a:solidFill>
            </a:endParaRPr>
          </a:p>
          <a:p>
            <a:pPr marL="742950" lvl="1" indent="-285750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rgbClr val="004D7D"/>
                </a:solidFill>
              </a:rPr>
              <a:t>Flow of learning</a:t>
            </a:r>
            <a:r>
              <a:rPr lang="en-US" sz="1400" dirty="0">
                <a:solidFill>
                  <a:srgbClr val="004D7D"/>
                </a:solidFill>
              </a:rPr>
              <a:t>: keeps you engaged (± 60 – 80%)</a:t>
            </a:r>
          </a:p>
          <a:p>
            <a:pPr marL="742950" lvl="1" indent="-285750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rgbClr val="004D7D"/>
                </a:solidFill>
              </a:rPr>
              <a:t>Proximal development</a:t>
            </a:r>
            <a:r>
              <a:rPr lang="en-US" sz="1400" dirty="0">
                <a:solidFill>
                  <a:srgbClr val="004D7D"/>
                </a:solidFill>
              </a:rPr>
              <a:t>: challenging (± 50 – 60%)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EE528E-F5E7-41D9-99AA-A3A816C898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9971" y="1276234"/>
            <a:ext cx="4200429" cy="3136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325154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887E553-E2A9-4183-AE50-2C15E83CE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>
                <a:solidFill>
                  <a:srgbClr val="004D7D"/>
                </a:solidFill>
              </a:rPr>
              <a:t>© Royal NLR 2022</a:t>
            </a:r>
            <a:endParaRPr lang="nl-NL" dirty="0">
              <a:solidFill>
                <a:srgbClr val="004D7D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319340-20B3-4329-A110-A066F429E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EBE98-414E-493A-9124-68D86CEA4F8A}" type="slidenum">
              <a:rPr lang="nl-NL" smtClean="0">
                <a:solidFill>
                  <a:srgbClr val="004D7D"/>
                </a:solidFill>
              </a:rPr>
              <a:pPr/>
              <a:t>22</a:t>
            </a:fld>
            <a:endParaRPr lang="nl-NL" dirty="0">
              <a:solidFill>
                <a:srgbClr val="004D7D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3EDCE5D-78D3-4454-9F4D-A856E7C68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Recommender System</a:t>
            </a:r>
            <a:endParaRPr lang="nl-NL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A9A2A3-FF8C-4D30-8756-473BD960D345}"/>
              </a:ext>
            </a:extLst>
          </p:cNvPr>
          <p:cNvSpPr txBox="1"/>
          <p:nvPr/>
        </p:nvSpPr>
        <p:spPr>
          <a:xfrm>
            <a:off x="576786" y="1276234"/>
            <a:ext cx="399521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4D7D"/>
                </a:solidFill>
              </a:rPr>
              <a:t>Randomly selected a desired win rate</a:t>
            </a:r>
          </a:p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4D7D"/>
                </a:solidFill>
              </a:rPr>
              <a:t>Calculating fit to the win rate per activity over multiple competencies</a:t>
            </a:r>
          </a:p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4D7D"/>
                </a:solidFill>
              </a:rPr>
              <a:t>Recommending activity / activities</a:t>
            </a:r>
          </a:p>
          <a:p>
            <a:pPr marL="266700" lvl="0" indent="-2667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4D7D"/>
                </a:solidFill>
              </a:rPr>
              <a:t>A correction of flow occurs when ...</a:t>
            </a:r>
          </a:p>
          <a:p>
            <a:pPr marL="539750" lvl="1" indent="-273050"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sz="1400" dirty="0">
                <a:solidFill>
                  <a:srgbClr val="004D7D"/>
                </a:solidFill>
              </a:rPr>
              <a:t>... Failing an activity with high expected win rate (ease flow)</a:t>
            </a:r>
          </a:p>
          <a:p>
            <a:pPr marL="539750" lvl="1" indent="-273050"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sz="1400" dirty="0">
                <a:solidFill>
                  <a:srgbClr val="004D7D"/>
                </a:solidFill>
              </a:rPr>
              <a:t>... Nailing an activity with low expected win rate (hamper flow)</a:t>
            </a:r>
            <a:endParaRPr lang="nl-NL" sz="1400" dirty="0">
              <a:solidFill>
                <a:srgbClr val="004D7D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0D5925-808E-4531-938C-09E47FE936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9971" y="1276234"/>
            <a:ext cx="4200429" cy="3136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606485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887E553-E2A9-4183-AE50-2C15E83CE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>
                <a:solidFill>
                  <a:srgbClr val="004D7D"/>
                </a:solidFill>
              </a:rPr>
              <a:t>© Royal NLR 2022</a:t>
            </a:r>
            <a:endParaRPr lang="nl-NL" dirty="0">
              <a:solidFill>
                <a:srgbClr val="004D7D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319340-20B3-4329-A110-A066F429E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EBE98-414E-493A-9124-68D86CEA4F8A}" type="slidenum">
              <a:rPr lang="nl-NL" smtClean="0">
                <a:solidFill>
                  <a:srgbClr val="004D7D"/>
                </a:solidFill>
              </a:rPr>
              <a:pPr/>
              <a:t>23</a:t>
            </a:fld>
            <a:endParaRPr lang="nl-NL" dirty="0">
              <a:solidFill>
                <a:srgbClr val="004D7D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3EDCE5D-78D3-4454-9F4D-A856E7C68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Development</a:t>
            </a:r>
            <a:endParaRPr lang="nl-NL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A9A2A3-FF8C-4D30-8756-473BD960D345}"/>
              </a:ext>
            </a:extLst>
          </p:cNvPr>
          <p:cNvSpPr txBox="1"/>
          <p:nvPr/>
        </p:nvSpPr>
        <p:spPr>
          <a:xfrm>
            <a:off x="576787" y="1589942"/>
            <a:ext cx="4252388" cy="1963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lvl="0" indent="-2667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4D7D"/>
                </a:solidFill>
              </a:rPr>
              <a:t>The dynamics and algorithms are yet to be validated (e.g. flow range, constants)</a:t>
            </a:r>
          </a:p>
          <a:p>
            <a:pPr marL="539750" lvl="1" indent="-273050"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sz="1600" dirty="0">
                <a:solidFill>
                  <a:srgbClr val="004D7D"/>
                </a:solidFill>
              </a:rPr>
              <a:t>Next steps are use cases to do so</a:t>
            </a:r>
          </a:p>
          <a:p>
            <a:pPr marL="266700" lvl="0" indent="-2667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4D7D"/>
                </a:solidFill>
              </a:rPr>
              <a:t>Expansion of the model with self-efficacy &amp; skill retention</a:t>
            </a:r>
          </a:p>
          <a:p>
            <a:pPr marL="266700" lvl="0" indent="-2667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4D7D"/>
                </a:solidFill>
              </a:rPr>
              <a:t>Methodical approach to fill the Experience Index (difficulty, relevance)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3216E5A-A124-4DA7-812C-16684218769E}"/>
              </a:ext>
            </a:extLst>
          </p:cNvPr>
          <p:cNvGrpSpPr/>
          <p:nvPr/>
        </p:nvGrpSpPr>
        <p:grpSpPr>
          <a:xfrm>
            <a:off x="5039040" y="1134961"/>
            <a:ext cx="3413760" cy="3413760"/>
            <a:chOff x="4301134" y="860640"/>
            <a:chExt cx="3413760" cy="3413760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5117ADB3-9DDD-44CE-B842-D2E3334BA464}"/>
                </a:ext>
              </a:extLst>
            </p:cNvPr>
            <p:cNvSpPr/>
            <p:nvPr/>
          </p:nvSpPr>
          <p:spPr>
            <a:xfrm>
              <a:off x="4301134" y="860640"/>
              <a:ext cx="3413760" cy="3413760"/>
            </a:xfrm>
            <a:custGeom>
              <a:avLst/>
              <a:gdLst>
                <a:gd name="connsiteX0" fmla="*/ 1706880 w 3413760"/>
                <a:gd name="connsiteY0" fmla="*/ 0 h 3413760"/>
                <a:gd name="connsiteX1" fmla="*/ 3185081 w 3413760"/>
                <a:gd name="connsiteY1" fmla="*/ 853440 h 3413760"/>
                <a:gd name="connsiteX2" fmla="*/ 3185081 w 3413760"/>
                <a:gd name="connsiteY2" fmla="*/ 2560320 h 3413760"/>
                <a:gd name="connsiteX3" fmla="*/ 1706880 w 3413760"/>
                <a:gd name="connsiteY3" fmla="*/ 1706880 h 3413760"/>
                <a:gd name="connsiteX4" fmla="*/ 1706880 w 3413760"/>
                <a:gd name="connsiteY4" fmla="*/ 0 h 341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13760" h="3413760">
                  <a:moveTo>
                    <a:pt x="1706880" y="0"/>
                  </a:moveTo>
                  <a:cubicBezTo>
                    <a:pt x="2316689" y="0"/>
                    <a:pt x="2880177" y="325329"/>
                    <a:pt x="3185081" y="853440"/>
                  </a:cubicBezTo>
                  <a:cubicBezTo>
                    <a:pt x="3489986" y="1381551"/>
                    <a:pt x="3489986" y="2032209"/>
                    <a:pt x="3185081" y="2560320"/>
                  </a:cubicBezTo>
                  <a:lnTo>
                    <a:pt x="1706880" y="1706880"/>
                  </a:lnTo>
                  <a:lnTo>
                    <a:pt x="170688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81429" tIns="655320" rIns="424891" bIns="167132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/>
                <a:t>ELO Rating System</a:t>
              </a:r>
              <a:endParaRPr lang="nl-NL" sz="2000" kern="1200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DC64BFD-1124-4F48-B9DC-18C323E6C1D6}"/>
                </a:ext>
              </a:extLst>
            </p:cNvPr>
            <p:cNvSpPr/>
            <p:nvPr/>
          </p:nvSpPr>
          <p:spPr>
            <a:xfrm>
              <a:off x="4301134" y="860640"/>
              <a:ext cx="3413760" cy="3413760"/>
            </a:xfrm>
            <a:custGeom>
              <a:avLst/>
              <a:gdLst>
                <a:gd name="connsiteX0" fmla="*/ 3185081 w 3413760"/>
                <a:gd name="connsiteY0" fmla="*/ 2560320 h 3413760"/>
                <a:gd name="connsiteX1" fmla="*/ 1706880 w 3413760"/>
                <a:gd name="connsiteY1" fmla="*/ 3413760 h 3413760"/>
                <a:gd name="connsiteX2" fmla="*/ 228679 w 3413760"/>
                <a:gd name="connsiteY2" fmla="*/ 2560320 h 3413760"/>
                <a:gd name="connsiteX3" fmla="*/ 1706880 w 3413760"/>
                <a:gd name="connsiteY3" fmla="*/ 1706880 h 3413760"/>
                <a:gd name="connsiteX4" fmla="*/ 3185081 w 3413760"/>
                <a:gd name="connsiteY4" fmla="*/ 2560320 h 341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13760" h="3413760">
                  <a:moveTo>
                    <a:pt x="3185081" y="2560320"/>
                  </a:moveTo>
                  <a:cubicBezTo>
                    <a:pt x="2880176" y="3088431"/>
                    <a:pt x="2316689" y="3413760"/>
                    <a:pt x="1706880" y="3413760"/>
                  </a:cubicBezTo>
                  <a:cubicBezTo>
                    <a:pt x="1097071" y="3413760"/>
                    <a:pt x="533583" y="3088431"/>
                    <a:pt x="228679" y="2560320"/>
                  </a:cubicBezTo>
                  <a:lnTo>
                    <a:pt x="1706880" y="1706880"/>
                  </a:lnTo>
                  <a:lnTo>
                    <a:pt x="3185081" y="256032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alpha val="90000"/>
                <a:hueOff val="0"/>
                <a:satOff val="0"/>
                <a:lumOff val="0"/>
                <a:alphaOff val="-20000"/>
              </a:schemeClr>
            </a:fillRef>
            <a:effectRef idx="0">
              <a:schemeClr val="accent4">
                <a:alpha val="90000"/>
                <a:hueOff val="0"/>
                <a:satOff val="0"/>
                <a:lumOff val="0"/>
                <a:alphaOff val="-20000"/>
              </a:schemeClr>
            </a:effectRef>
            <a:fontRef idx="minor">
              <a:schemeClr val="lt1"/>
            </a:fontRef>
          </p:style>
          <p:txBody>
            <a:bodyPr spcFirstLastPara="0" vert="horz" wrap="square" lIns="960120" tIns="2179321" rIns="960120" bIns="228599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/>
                <a:t>Competency framework</a:t>
              </a:r>
              <a:endParaRPr lang="nl-NL" sz="2000" kern="1200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BC0677-3884-4BCB-BB40-4EE01A23639F}"/>
                </a:ext>
              </a:extLst>
            </p:cNvPr>
            <p:cNvSpPr/>
            <p:nvPr/>
          </p:nvSpPr>
          <p:spPr>
            <a:xfrm>
              <a:off x="4301134" y="860640"/>
              <a:ext cx="3413760" cy="3413760"/>
            </a:xfrm>
            <a:custGeom>
              <a:avLst/>
              <a:gdLst>
                <a:gd name="connsiteX0" fmla="*/ 228679 w 3413760"/>
                <a:gd name="connsiteY0" fmla="*/ 2560320 h 3413760"/>
                <a:gd name="connsiteX1" fmla="*/ 228679 w 3413760"/>
                <a:gd name="connsiteY1" fmla="*/ 853440 h 3413760"/>
                <a:gd name="connsiteX2" fmla="*/ 1706880 w 3413760"/>
                <a:gd name="connsiteY2" fmla="*/ 0 h 3413760"/>
                <a:gd name="connsiteX3" fmla="*/ 1706880 w 3413760"/>
                <a:gd name="connsiteY3" fmla="*/ 1706880 h 3413760"/>
                <a:gd name="connsiteX4" fmla="*/ 228679 w 3413760"/>
                <a:gd name="connsiteY4" fmla="*/ 2560320 h 341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13760" h="3413760">
                  <a:moveTo>
                    <a:pt x="228679" y="2560320"/>
                  </a:moveTo>
                  <a:cubicBezTo>
                    <a:pt x="-76226" y="2032209"/>
                    <a:pt x="-76226" y="1381551"/>
                    <a:pt x="228679" y="853440"/>
                  </a:cubicBezTo>
                  <a:cubicBezTo>
                    <a:pt x="533584" y="325329"/>
                    <a:pt x="1097071" y="0"/>
                    <a:pt x="1706880" y="0"/>
                  </a:cubicBezTo>
                  <a:lnTo>
                    <a:pt x="1706880" y="1706880"/>
                  </a:lnTo>
                  <a:lnTo>
                    <a:pt x="228679" y="256032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alpha val="90000"/>
                <a:hueOff val="0"/>
                <a:satOff val="0"/>
                <a:lumOff val="0"/>
                <a:alphaOff val="-40000"/>
              </a:schemeClr>
            </a:fillRef>
            <a:effectRef idx="0">
              <a:schemeClr val="accent4">
                <a:alpha val="90000"/>
                <a:hueOff val="0"/>
                <a:satOff val="0"/>
                <a:lumOff val="0"/>
                <a:alphaOff val="-40000"/>
              </a:schemeClr>
            </a:effectRef>
            <a:fontRef idx="minor">
              <a:schemeClr val="lt1"/>
            </a:fontRef>
          </p:style>
          <p:txBody>
            <a:bodyPr spcFirstLastPara="0" vert="horz" wrap="square" lIns="391160" tIns="695961" rIns="1915160" bIns="1630679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/>
                <a:t>Create a mesh of data</a:t>
              </a:r>
              <a:endParaRPr lang="nl-NL" sz="20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409414778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BA1D2B1-F998-4E28-BA09-CF7600956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Future</a:t>
            </a:r>
            <a:r>
              <a:rPr lang="nl-NL" dirty="0"/>
              <a:t> </a:t>
            </a:r>
            <a:r>
              <a:rPr lang="nl-NL" dirty="0" err="1"/>
              <a:t>work</a:t>
            </a:r>
            <a:endParaRPr lang="nl-NL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BF329EA-8E86-4031-B6CC-CC843AD533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021E5FF-5364-4D91-9C6B-7CE4C11D1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180143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B5331B-94C0-4F77-A54B-329557D6E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>
                <a:solidFill>
                  <a:srgbClr val="004D7D"/>
                </a:solidFill>
              </a:rPr>
              <a:t>© Royal NLR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B2A329-207D-4183-A91A-218A562C8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EBE98-414E-493A-9124-68D86CEA4F8A}" type="slidenum">
              <a:rPr lang="nl-NL" smtClean="0">
                <a:solidFill>
                  <a:srgbClr val="004D7D"/>
                </a:solidFill>
              </a:rPr>
              <a:pPr/>
              <a:t>25</a:t>
            </a:fld>
            <a:endParaRPr lang="nl-NL" dirty="0">
              <a:solidFill>
                <a:srgbClr val="004D7D"/>
              </a:solidFill>
            </a:endParaRPr>
          </a:p>
        </p:txBody>
      </p:sp>
      <p:sp>
        <p:nvSpPr>
          <p:cNvPr id="17" name="Flowchart: Process 16">
            <a:extLst>
              <a:ext uri="{FF2B5EF4-FFF2-40B4-BE49-F238E27FC236}">
                <a16:creationId xmlns:a16="http://schemas.microsoft.com/office/drawing/2014/main" id="{0FDE3581-9DAB-410F-A461-8E638EDB69A6}"/>
              </a:ext>
            </a:extLst>
          </p:cNvPr>
          <p:cNvSpPr/>
          <p:nvPr/>
        </p:nvSpPr>
        <p:spPr>
          <a:xfrm>
            <a:off x="440293" y="4051473"/>
            <a:ext cx="940378" cy="519545"/>
          </a:xfrm>
          <a:prstGeom prst="flowChartProcess">
            <a:avLst/>
          </a:prstGeom>
          <a:solidFill>
            <a:schemeClr val="accent3"/>
          </a:solidFill>
          <a:ln/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Learning </a:t>
            </a:r>
            <a:r>
              <a:rPr kumimoji="0" lang="nl-NL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eXperience</a:t>
            </a:r>
            <a:r>
              <a:rPr kumimoji="0" lang="nl-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Platform</a:t>
            </a:r>
          </a:p>
        </p:txBody>
      </p:sp>
      <p:sp>
        <p:nvSpPr>
          <p:cNvPr id="29" name="Flowchart: Process 28">
            <a:extLst>
              <a:ext uri="{FF2B5EF4-FFF2-40B4-BE49-F238E27FC236}">
                <a16:creationId xmlns:a16="http://schemas.microsoft.com/office/drawing/2014/main" id="{7ADA9591-5A04-4D97-A7DF-21D53AE7FAC1}"/>
              </a:ext>
            </a:extLst>
          </p:cNvPr>
          <p:cNvSpPr/>
          <p:nvPr/>
        </p:nvSpPr>
        <p:spPr>
          <a:xfrm>
            <a:off x="1601206" y="408390"/>
            <a:ext cx="6717874" cy="1443849"/>
          </a:xfrm>
          <a:prstGeom prst="flowChartProcess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Gather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and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structure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learning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data</a:t>
            </a:r>
          </a:p>
        </p:txBody>
      </p:sp>
      <p:sp>
        <p:nvSpPr>
          <p:cNvPr id="30" name="Flowchart: Process 29">
            <a:extLst>
              <a:ext uri="{FF2B5EF4-FFF2-40B4-BE49-F238E27FC236}">
                <a16:creationId xmlns:a16="http://schemas.microsoft.com/office/drawing/2014/main" id="{8D6AF414-7914-4D52-836D-864051896D1C}"/>
              </a:ext>
            </a:extLst>
          </p:cNvPr>
          <p:cNvSpPr/>
          <p:nvPr/>
        </p:nvSpPr>
        <p:spPr>
          <a:xfrm>
            <a:off x="440293" y="875673"/>
            <a:ext cx="940378" cy="519545"/>
          </a:xfrm>
          <a:prstGeom prst="flowChartProcess">
            <a:avLst/>
          </a:prstGeom>
          <a:solidFill>
            <a:schemeClr val="accent3"/>
          </a:solidFill>
          <a:ln/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Learning </a:t>
            </a:r>
            <a:r>
              <a:rPr kumimoji="0" lang="nl-NL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activity</a:t>
            </a:r>
            <a:endParaRPr kumimoji="0" lang="nl-NL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31" name="Flowchart: Process 30">
            <a:extLst>
              <a:ext uri="{FF2B5EF4-FFF2-40B4-BE49-F238E27FC236}">
                <a16:creationId xmlns:a16="http://schemas.microsoft.com/office/drawing/2014/main" id="{E497D5AA-A3DF-4D9E-9B6A-A129CFD99B56}"/>
              </a:ext>
            </a:extLst>
          </p:cNvPr>
          <p:cNvSpPr/>
          <p:nvPr/>
        </p:nvSpPr>
        <p:spPr>
          <a:xfrm>
            <a:off x="3132137" y="875672"/>
            <a:ext cx="940378" cy="519545"/>
          </a:xfrm>
          <a:prstGeom prst="flowChartProcess">
            <a:avLst/>
          </a:prstGeom>
          <a:solidFill>
            <a:schemeClr val="accent3"/>
          </a:solidFill>
          <a:ln/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TLA MOM Filter</a:t>
            </a:r>
          </a:p>
        </p:txBody>
      </p:sp>
      <p:sp>
        <p:nvSpPr>
          <p:cNvPr id="32" name="Flowchart: Process 31">
            <a:extLst>
              <a:ext uri="{FF2B5EF4-FFF2-40B4-BE49-F238E27FC236}">
                <a16:creationId xmlns:a16="http://schemas.microsoft.com/office/drawing/2014/main" id="{B9184E73-F7BF-46C5-BEC3-D053B1227CC3}"/>
              </a:ext>
            </a:extLst>
          </p:cNvPr>
          <p:cNvSpPr/>
          <p:nvPr/>
        </p:nvSpPr>
        <p:spPr>
          <a:xfrm>
            <a:off x="5823981" y="875187"/>
            <a:ext cx="940378" cy="519545"/>
          </a:xfrm>
          <a:prstGeom prst="flowChartProcess">
            <a:avLst/>
          </a:prstGeom>
          <a:solidFill>
            <a:schemeClr val="accent3"/>
          </a:solidFill>
          <a:ln/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Competency</a:t>
            </a:r>
            <a:r>
              <a:rPr kumimoji="0" lang="nl-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Framework</a:t>
            </a:r>
          </a:p>
        </p:txBody>
      </p:sp>
      <p:sp>
        <p:nvSpPr>
          <p:cNvPr id="33" name="Flowchart: Magnetic Disk 32">
            <a:extLst>
              <a:ext uri="{FF2B5EF4-FFF2-40B4-BE49-F238E27FC236}">
                <a16:creationId xmlns:a16="http://schemas.microsoft.com/office/drawing/2014/main" id="{12B9DA01-448F-4F5A-AF3D-00C2C2C378DE}"/>
              </a:ext>
            </a:extLst>
          </p:cNvPr>
          <p:cNvSpPr/>
          <p:nvPr/>
        </p:nvSpPr>
        <p:spPr>
          <a:xfrm>
            <a:off x="1786215" y="875186"/>
            <a:ext cx="940378" cy="519545"/>
          </a:xfrm>
          <a:prstGeom prst="flowChartMagneticDisk">
            <a:avLst/>
          </a:prstGeom>
          <a:solidFill>
            <a:schemeClr val="accent3"/>
          </a:solidFill>
          <a:ln/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Noisy</a:t>
            </a:r>
            <a:r>
              <a:rPr kumimoji="0" lang="nl-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LRS</a:t>
            </a:r>
          </a:p>
        </p:txBody>
      </p:sp>
      <p:sp>
        <p:nvSpPr>
          <p:cNvPr id="34" name="Flowchart: Magnetic Disk 33">
            <a:extLst>
              <a:ext uri="{FF2B5EF4-FFF2-40B4-BE49-F238E27FC236}">
                <a16:creationId xmlns:a16="http://schemas.microsoft.com/office/drawing/2014/main" id="{FA0FD668-14CF-4FBB-8DB5-0242DD8A1238}"/>
              </a:ext>
            </a:extLst>
          </p:cNvPr>
          <p:cNvSpPr/>
          <p:nvPr/>
        </p:nvSpPr>
        <p:spPr>
          <a:xfrm>
            <a:off x="4478059" y="875186"/>
            <a:ext cx="940378" cy="519545"/>
          </a:xfrm>
          <a:prstGeom prst="flowChartMagneticDisk">
            <a:avLst/>
          </a:prstGeom>
          <a:solidFill>
            <a:schemeClr val="accent3"/>
          </a:solidFill>
          <a:ln/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Transactional</a:t>
            </a:r>
            <a:r>
              <a:rPr kumimoji="0" lang="nl-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LRS</a:t>
            </a:r>
          </a:p>
        </p:txBody>
      </p:sp>
      <p:sp>
        <p:nvSpPr>
          <p:cNvPr id="35" name="Flowchart: Magnetic Disk 34">
            <a:extLst>
              <a:ext uri="{FF2B5EF4-FFF2-40B4-BE49-F238E27FC236}">
                <a16:creationId xmlns:a16="http://schemas.microsoft.com/office/drawing/2014/main" id="{E64FAC1E-7CB7-46E7-8172-04325C5B4569}"/>
              </a:ext>
            </a:extLst>
          </p:cNvPr>
          <p:cNvSpPr/>
          <p:nvPr/>
        </p:nvSpPr>
        <p:spPr>
          <a:xfrm>
            <a:off x="7169902" y="875186"/>
            <a:ext cx="940378" cy="519545"/>
          </a:xfrm>
          <a:prstGeom prst="flowChartMagneticDisk">
            <a:avLst/>
          </a:prstGeom>
          <a:solidFill>
            <a:schemeClr val="accent3"/>
          </a:solidFill>
          <a:ln/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Authoritative</a:t>
            </a:r>
            <a:r>
              <a:rPr kumimoji="0" lang="nl-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LRS</a:t>
            </a:r>
          </a:p>
        </p:txBody>
      </p:sp>
      <p:sp>
        <p:nvSpPr>
          <p:cNvPr id="36" name="Flowchart: Document 35">
            <a:extLst>
              <a:ext uri="{FF2B5EF4-FFF2-40B4-BE49-F238E27FC236}">
                <a16:creationId xmlns:a16="http://schemas.microsoft.com/office/drawing/2014/main" id="{9D33F47B-7DE7-4EA8-B77B-DC0AA9EF0795}"/>
              </a:ext>
            </a:extLst>
          </p:cNvPr>
          <p:cNvSpPr/>
          <p:nvPr/>
        </p:nvSpPr>
        <p:spPr>
          <a:xfrm>
            <a:off x="584091" y="1316923"/>
            <a:ext cx="940378" cy="363681"/>
          </a:xfrm>
          <a:prstGeom prst="flowChartDocument">
            <a:avLst/>
          </a:prstGeom>
          <a:solidFill>
            <a:schemeClr val="accent3"/>
          </a:solidFill>
          <a:ln/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xAPI</a:t>
            </a:r>
            <a:r>
              <a:rPr kumimoji="0" lang="nl-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Profile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1BCAE14C-F080-4D87-849A-555ACEBCAEFA}"/>
              </a:ext>
            </a:extLst>
          </p:cNvPr>
          <p:cNvCxnSpPr>
            <a:stCxn id="30" idx="3"/>
            <a:endCxn id="33" idx="2"/>
          </p:cNvCxnSpPr>
          <p:nvPr/>
        </p:nvCxnSpPr>
        <p:spPr>
          <a:xfrm flipV="1">
            <a:off x="1380671" y="1134959"/>
            <a:ext cx="405544" cy="4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9BC5F122-EDC5-439E-BE75-AF5A9C32DA33}"/>
              </a:ext>
            </a:extLst>
          </p:cNvPr>
          <p:cNvCxnSpPr>
            <a:cxnSpLocks/>
            <a:stCxn id="33" idx="4"/>
            <a:endCxn id="31" idx="1"/>
          </p:cNvCxnSpPr>
          <p:nvPr/>
        </p:nvCxnSpPr>
        <p:spPr>
          <a:xfrm>
            <a:off x="2726593" y="1134959"/>
            <a:ext cx="405544" cy="4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60FB4F7F-F8CF-43B8-AC3B-81FDBD10F230}"/>
              </a:ext>
            </a:extLst>
          </p:cNvPr>
          <p:cNvCxnSpPr>
            <a:cxnSpLocks/>
            <a:stCxn id="31" idx="3"/>
            <a:endCxn id="34" idx="2"/>
          </p:cNvCxnSpPr>
          <p:nvPr/>
        </p:nvCxnSpPr>
        <p:spPr>
          <a:xfrm flipV="1">
            <a:off x="4072515" y="1134959"/>
            <a:ext cx="405544" cy="4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FD514D73-1548-442E-ABDB-0A4B6F25D4E4}"/>
              </a:ext>
            </a:extLst>
          </p:cNvPr>
          <p:cNvCxnSpPr>
            <a:cxnSpLocks/>
            <a:stCxn id="34" idx="4"/>
            <a:endCxn id="32" idx="1"/>
          </p:cNvCxnSpPr>
          <p:nvPr/>
        </p:nvCxnSpPr>
        <p:spPr>
          <a:xfrm>
            <a:off x="5418437" y="1134959"/>
            <a:ext cx="405544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725CC217-3205-4312-A096-99F256ADB449}"/>
              </a:ext>
            </a:extLst>
          </p:cNvPr>
          <p:cNvCxnSpPr>
            <a:cxnSpLocks/>
            <a:stCxn id="32" idx="3"/>
            <a:endCxn id="35" idx="2"/>
          </p:cNvCxnSpPr>
          <p:nvPr/>
        </p:nvCxnSpPr>
        <p:spPr>
          <a:xfrm flipV="1">
            <a:off x="6764359" y="1134959"/>
            <a:ext cx="405543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8C2646A-7D76-4F46-B548-E95707F0F763}"/>
              </a:ext>
            </a:extLst>
          </p:cNvPr>
          <p:cNvGrpSpPr/>
          <p:nvPr/>
        </p:nvGrpSpPr>
        <p:grpSpPr>
          <a:xfrm>
            <a:off x="1380671" y="2825184"/>
            <a:ext cx="6938409" cy="1964510"/>
            <a:chOff x="1380671" y="2825184"/>
            <a:chExt cx="6938409" cy="1964510"/>
          </a:xfrm>
        </p:grpSpPr>
        <p:sp>
          <p:nvSpPr>
            <p:cNvPr id="8" name="Flowchart: Process 7">
              <a:extLst>
                <a:ext uri="{FF2B5EF4-FFF2-40B4-BE49-F238E27FC236}">
                  <a16:creationId xmlns:a16="http://schemas.microsoft.com/office/drawing/2014/main" id="{AB5444B7-1E7E-47DF-9350-151911EE8A55}"/>
                </a:ext>
              </a:extLst>
            </p:cNvPr>
            <p:cNvSpPr/>
            <p:nvPr/>
          </p:nvSpPr>
          <p:spPr>
            <a:xfrm>
              <a:off x="1601206" y="3345845"/>
              <a:ext cx="6717874" cy="1443849"/>
            </a:xfrm>
            <a:prstGeom prst="flowChartProcess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Select</a:t>
              </a:r>
              <a:r>
                <a:rPr kumimoji="0" lang="nl-NL" sz="18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 </a:t>
              </a:r>
              <a:r>
                <a:rPr kumimoji="0" lang="nl-NL" sz="18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and</a:t>
              </a:r>
              <a:r>
                <a:rPr kumimoji="0" lang="nl-NL" sz="18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 </a:t>
              </a:r>
              <a:r>
                <a:rPr kumimoji="0" lang="nl-NL" sz="18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recommend</a:t>
              </a:r>
              <a:r>
                <a:rPr kumimoji="0" lang="nl-NL" sz="18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 </a:t>
              </a:r>
              <a:r>
                <a:rPr kumimoji="0" lang="nl-NL" sz="18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learning</a:t>
              </a:r>
              <a:r>
                <a:rPr kumimoji="0" lang="nl-NL" sz="18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 </a:t>
              </a:r>
              <a:r>
                <a:rPr kumimoji="0" lang="nl-NL" sz="18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activities</a:t>
              </a:r>
              <a:endPara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76C1D04-05F7-47B5-AB4C-261622E11EEB}"/>
                </a:ext>
              </a:extLst>
            </p:cNvPr>
            <p:cNvGrpSpPr/>
            <p:nvPr/>
          </p:nvGrpSpPr>
          <p:grpSpPr>
            <a:xfrm>
              <a:off x="3132137" y="3581457"/>
              <a:ext cx="3627580" cy="519545"/>
              <a:chOff x="3143054" y="3582618"/>
              <a:chExt cx="3627580" cy="519545"/>
            </a:xfrm>
          </p:grpSpPr>
          <p:sp>
            <p:nvSpPr>
              <p:cNvPr id="10" name="Flowchart: Magnetic Disk 9">
                <a:extLst>
                  <a:ext uri="{FF2B5EF4-FFF2-40B4-BE49-F238E27FC236}">
                    <a16:creationId xmlns:a16="http://schemas.microsoft.com/office/drawing/2014/main" id="{D6FDA879-377C-47DB-AA1A-155736318B47}"/>
                  </a:ext>
                </a:extLst>
              </p:cNvPr>
              <p:cNvSpPr/>
              <p:nvPr/>
            </p:nvSpPr>
            <p:spPr>
              <a:xfrm>
                <a:off x="3143054" y="3582618"/>
                <a:ext cx="940378" cy="519545"/>
              </a:xfrm>
              <a:prstGeom prst="flowChartMagneticDisk">
                <a:avLst/>
              </a:prstGeom>
              <a:solidFill>
                <a:schemeClr val="accent3"/>
              </a:solidFill>
              <a:ln/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en Sans"/>
                    <a:ea typeface="+mn-ea"/>
                    <a:cs typeface="+mn-cs"/>
                  </a:rPr>
                  <a:t>Experience</a:t>
                </a:r>
                <a:r>
                  <a:rPr kumimoji="0" lang="nl-NL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en Sans"/>
                    <a:ea typeface="+mn-ea"/>
                    <a:cs typeface="+mn-cs"/>
                  </a:rPr>
                  <a:t> Index</a:t>
                </a:r>
              </a:p>
            </p:txBody>
          </p:sp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FA85FF50-AD01-43B6-8B4B-4FE0396F4D21}"/>
                  </a:ext>
                </a:extLst>
              </p:cNvPr>
              <p:cNvCxnSpPr>
                <a:stCxn id="10" idx="4"/>
                <a:endCxn id="12" idx="1"/>
              </p:cNvCxnSpPr>
              <p:nvPr/>
            </p:nvCxnSpPr>
            <p:spPr>
              <a:xfrm>
                <a:off x="4083432" y="3842391"/>
                <a:ext cx="403223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2" name="Flowchart: Process 11">
                <a:extLst>
                  <a:ext uri="{FF2B5EF4-FFF2-40B4-BE49-F238E27FC236}">
                    <a16:creationId xmlns:a16="http://schemas.microsoft.com/office/drawing/2014/main" id="{79E5BD95-0229-4420-BCB8-C37EDCF84600}"/>
                  </a:ext>
                </a:extLst>
              </p:cNvPr>
              <p:cNvSpPr/>
              <p:nvPr/>
            </p:nvSpPr>
            <p:spPr>
              <a:xfrm>
                <a:off x="4486655" y="3582618"/>
                <a:ext cx="940378" cy="519545"/>
              </a:xfrm>
              <a:prstGeom prst="flowChartProcess">
                <a:avLst/>
              </a:prstGeom>
              <a:solidFill>
                <a:schemeClr val="accent3"/>
              </a:solidFill>
              <a:ln/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en Sans"/>
                    <a:ea typeface="+mn-ea"/>
                    <a:cs typeface="+mn-cs"/>
                  </a:rPr>
                  <a:t>Recommender</a:t>
                </a:r>
                <a:endParaRPr kumimoji="0" lang="nl-NL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3" name="Flowchart: Process 12">
                <a:extLst>
                  <a:ext uri="{FF2B5EF4-FFF2-40B4-BE49-F238E27FC236}">
                    <a16:creationId xmlns:a16="http://schemas.microsoft.com/office/drawing/2014/main" id="{3E152581-96D9-43F9-830A-6890AE935B20}"/>
                  </a:ext>
                </a:extLst>
              </p:cNvPr>
              <p:cNvSpPr/>
              <p:nvPr/>
            </p:nvSpPr>
            <p:spPr>
              <a:xfrm>
                <a:off x="5830256" y="3582618"/>
                <a:ext cx="940378" cy="519545"/>
              </a:xfrm>
              <a:prstGeom prst="flowChartProcess">
                <a:avLst/>
              </a:prstGeom>
              <a:solidFill>
                <a:schemeClr val="accent3"/>
              </a:solidFill>
              <a:ln/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en Sans"/>
                    <a:ea typeface="+mn-ea"/>
                    <a:cs typeface="+mn-cs"/>
                  </a:rPr>
                  <a:t>Task</a:t>
                </a:r>
                <a:r>
                  <a:rPr kumimoji="0" lang="nl-NL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en Sans"/>
                    <a:ea typeface="+mn-ea"/>
                    <a:cs typeface="+mn-cs"/>
                  </a:rPr>
                  <a:t> Score Predictor</a:t>
                </a:r>
              </a:p>
            </p:txBody>
          </p: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B211BBD5-A468-4224-A9D3-09E0951D1F6D}"/>
                  </a:ext>
                </a:extLst>
              </p:cNvPr>
              <p:cNvGrpSpPr/>
              <p:nvPr/>
            </p:nvGrpSpPr>
            <p:grpSpPr>
              <a:xfrm>
                <a:off x="5427033" y="3794767"/>
                <a:ext cx="403223" cy="95247"/>
                <a:chOff x="5312353" y="2111512"/>
                <a:chExt cx="403223" cy="95247"/>
              </a:xfrm>
            </p:grpSpPr>
            <p:cxnSp>
              <p:nvCxnSpPr>
                <p:cNvPr id="15" name="Straight Arrow Connector 14">
                  <a:extLst>
                    <a:ext uri="{FF2B5EF4-FFF2-40B4-BE49-F238E27FC236}">
                      <a16:creationId xmlns:a16="http://schemas.microsoft.com/office/drawing/2014/main" id="{25F31E65-7085-41EC-98E0-AD34A1CEAF6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312353" y="2111512"/>
                  <a:ext cx="403223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Arrow Connector 15">
                  <a:extLst>
                    <a:ext uri="{FF2B5EF4-FFF2-40B4-BE49-F238E27FC236}">
                      <a16:creationId xmlns:a16="http://schemas.microsoft.com/office/drawing/2014/main" id="{707A1C3C-297C-419A-9C78-E7D1F7FABB4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312353" y="2206759"/>
                  <a:ext cx="403223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18" name="Connector: Elbow 17">
              <a:extLst>
                <a:ext uri="{FF2B5EF4-FFF2-40B4-BE49-F238E27FC236}">
                  <a16:creationId xmlns:a16="http://schemas.microsoft.com/office/drawing/2014/main" id="{87243F12-C77D-4808-962B-EC573A7BC2CA}"/>
                </a:ext>
              </a:extLst>
            </p:cNvPr>
            <p:cNvCxnSpPr>
              <a:cxnSpLocks/>
              <a:stCxn id="12" idx="2"/>
              <a:endCxn id="17" idx="3"/>
            </p:cNvCxnSpPr>
            <p:nvPr/>
          </p:nvCxnSpPr>
          <p:spPr>
            <a:xfrm rot="5400000">
              <a:off x="3058177" y="2423496"/>
              <a:ext cx="210244" cy="3565256"/>
            </a:xfrm>
            <a:prstGeom prst="bentConnector2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Connector: Elbow 42">
              <a:extLst>
                <a:ext uri="{FF2B5EF4-FFF2-40B4-BE49-F238E27FC236}">
                  <a16:creationId xmlns:a16="http://schemas.microsoft.com/office/drawing/2014/main" id="{C03AAF29-E6A0-46F8-8BEA-09FE05DC6896}"/>
                </a:ext>
              </a:extLst>
            </p:cNvPr>
            <p:cNvCxnSpPr>
              <a:cxnSpLocks/>
              <a:stCxn id="26" idx="2"/>
              <a:endCxn id="12" idx="0"/>
            </p:cNvCxnSpPr>
            <p:nvPr/>
          </p:nvCxnSpPr>
          <p:spPr>
            <a:xfrm rot="5400000">
              <a:off x="5239592" y="2531520"/>
              <a:ext cx="756273" cy="1343601"/>
            </a:xfrm>
            <a:prstGeom prst="bentConnector3">
              <a:avLst>
                <a:gd name="adj1" fmla="val 78968"/>
              </a:avLst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B3244526-D354-4F46-AFEB-3BADA8ED6FBD}"/>
                </a:ext>
              </a:extLst>
            </p:cNvPr>
            <p:cNvCxnSpPr>
              <a:stCxn id="26" idx="2"/>
              <a:endCxn id="13" idx="0"/>
            </p:cNvCxnSpPr>
            <p:nvPr/>
          </p:nvCxnSpPr>
          <p:spPr>
            <a:xfrm>
              <a:off x="6289528" y="2825184"/>
              <a:ext cx="0" cy="75627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Connector: Elbow 44">
              <a:extLst>
                <a:ext uri="{FF2B5EF4-FFF2-40B4-BE49-F238E27FC236}">
                  <a16:creationId xmlns:a16="http://schemas.microsoft.com/office/drawing/2014/main" id="{E070EA0F-FBA2-416F-BB69-130CA0241B1E}"/>
                </a:ext>
              </a:extLst>
            </p:cNvPr>
            <p:cNvCxnSpPr>
              <a:cxnSpLocks/>
              <a:stCxn id="13" idx="2"/>
              <a:endCxn id="17" idx="3"/>
            </p:cNvCxnSpPr>
            <p:nvPr/>
          </p:nvCxnSpPr>
          <p:spPr>
            <a:xfrm rot="5400000">
              <a:off x="3729978" y="1751696"/>
              <a:ext cx="210244" cy="4908857"/>
            </a:xfrm>
            <a:prstGeom prst="bentConnector2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C3578F4D-3279-4346-A207-36AAF0909D3C}"/>
              </a:ext>
            </a:extLst>
          </p:cNvPr>
          <p:cNvCxnSpPr>
            <a:stCxn id="17" idx="0"/>
          </p:cNvCxnSpPr>
          <p:nvPr/>
        </p:nvCxnSpPr>
        <p:spPr>
          <a:xfrm flipV="1">
            <a:off x="910482" y="1680604"/>
            <a:ext cx="0" cy="23708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1C7A987-0875-4E71-B540-B5BD1B01EAA6}"/>
              </a:ext>
            </a:extLst>
          </p:cNvPr>
          <p:cNvGrpSpPr/>
          <p:nvPr/>
        </p:nvGrpSpPr>
        <p:grpSpPr>
          <a:xfrm>
            <a:off x="1603614" y="1394731"/>
            <a:ext cx="6715466" cy="1926955"/>
            <a:chOff x="1603614" y="1394731"/>
            <a:chExt cx="6715466" cy="1926955"/>
          </a:xfrm>
        </p:grpSpPr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D6EE8553-7785-47E6-BB3A-50F217018E53}"/>
                </a:ext>
              </a:extLst>
            </p:cNvPr>
            <p:cNvCxnSpPr>
              <a:cxnSpLocks/>
              <a:stCxn id="24" idx="3"/>
              <a:endCxn id="26" idx="1"/>
            </p:cNvCxnSpPr>
            <p:nvPr/>
          </p:nvCxnSpPr>
          <p:spPr>
            <a:xfrm>
              <a:off x="5416116" y="2599760"/>
              <a:ext cx="40322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03136FD9-749E-47A2-A3FA-78CBCD4C7FFC}"/>
                </a:ext>
              </a:extLst>
            </p:cNvPr>
            <p:cNvGrpSpPr/>
            <p:nvPr/>
          </p:nvGrpSpPr>
          <p:grpSpPr>
            <a:xfrm>
              <a:off x="1603614" y="1394731"/>
              <a:ext cx="6715466" cy="1926955"/>
              <a:chOff x="1603614" y="1394731"/>
              <a:chExt cx="6715466" cy="1926955"/>
            </a:xfrm>
          </p:grpSpPr>
          <p:sp>
            <p:nvSpPr>
              <p:cNvPr id="19" name="Flowchart: Process 18">
                <a:extLst>
                  <a:ext uri="{FF2B5EF4-FFF2-40B4-BE49-F238E27FC236}">
                    <a16:creationId xmlns:a16="http://schemas.microsoft.com/office/drawing/2014/main" id="{7ECBCA70-E7FC-4AE2-A346-898459E17517}"/>
                  </a:ext>
                </a:extLst>
              </p:cNvPr>
              <p:cNvSpPr/>
              <p:nvPr/>
            </p:nvSpPr>
            <p:spPr>
              <a:xfrm>
                <a:off x="1603614" y="1877837"/>
                <a:ext cx="3971996" cy="1443849"/>
              </a:xfrm>
              <a:prstGeom prst="flowChartProcess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en Sans"/>
                    <a:ea typeface="+mn-ea"/>
                    <a:cs typeface="+mn-cs"/>
                  </a:rPr>
                  <a:t>Analyze</a:t>
                </a:r>
                <a:endParaRPr kumimoji="0" lang="nl-NL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20" name="Flowchart: Process 19">
                <a:extLst>
                  <a:ext uri="{FF2B5EF4-FFF2-40B4-BE49-F238E27FC236}">
                    <a16:creationId xmlns:a16="http://schemas.microsoft.com/office/drawing/2014/main" id="{A9FAC8C2-7B4F-43C8-8A8C-BBB5EC26E015}"/>
                  </a:ext>
                </a:extLst>
              </p:cNvPr>
              <p:cNvSpPr/>
              <p:nvPr/>
            </p:nvSpPr>
            <p:spPr>
              <a:xfrm>
                <a:off x="1786215" y="2339988"/>
                <a:ext cx="940378" cy="519545"/>
              </a:xfrm>
              <a:prstGeom prst="flowChartProcess">
                <a:avLst/>
              </a:prstGeom>
              <a:solidFill>
                <a:srgbClr val="D8ECF8"/>
              </a:solidFill>
              <a:ln/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en Sans"/>
                    <a:ea typeface="+mn-ea"/>
                    <a:cs typeface="+mn-cs"/>
                  </a:rPr>
                  <a:t>Learner</a:t>
                </a:r>
                <a:r>
                  <a:rPr kumimoji="0" lang="nl-NL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en Sans"/>
                    <a:ea typeface="+mn-ea"/>
                    <a:cs typeface="+mn-cs"/>
                  </a:rPr>
                  <a:t> Analytics</a:t>
                </a:r>
              </a:p>
            </p:txBody>
          </p:sp>
          <p:sp>
            <p:nvSpPr>
              <p:cNvPr id="21" name="Flowchart: Process 20">
                <a:extLst>
                  <a:ext uri="{FF2B5EF4-FFF2-40B4-BE49-F238E27FC236}">
                    <a16:creationId xmlns:a16="http://schemas.microsoft.com/office/drawing/2014/main" id="{99F1C759-D81A-4FD1-BDE9-F143EBCE2169}"/>
                  </a:ext>
                </a:extLst>
              </p:cNvPr>
              <p:cNvSpPr/>
              <p:nvPr/>
            </p:nvSpPr>
            <p:spPr>
              <a:xfrm>
                <a:off x="5598718" y="1877837"/>
                <a:ext cx="2720362" cy="1443849"/>
              </a:xfrm>
              <a:prstGeom prst="flowChartProcess">
                <a:avLst/>
              </a:prstGeom>
              <a:noFill/>
              <a:ln>
                <a:solidFill>
                  <a:srgbClr val="FFC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en Sans"/>
                    <a:ea typeface="+mn-ea"/>
                    <a:cs typeface="+mn-cs"/>
                  </a:rPr>
                  <a:t>Learner</a:t>
                </a:r>
                <a:r>
                  <a:rPr kumimoji="0" lang="nl-NL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en Sans"/>
                    <a:ea typeface="+mn-ea"/>
                    <a:cs typeface="+mn-cs"/>
                  </a:rPr>
                  <a:t> profile</a:t>
                </a:r>
              </a:p>
            </p:txBody>
          </p:sp>
          <p:sp>
            <p:nvSpPr>
              <p:cNvPr id="22" name="Flowchart: Magnetic Disk 21">
                <a:extLst>
                  <a:ext uri="{FF2B5EF4-FFF2-40B4-BE49-F238E27FC236}">
                    <a16:creationId xmlns:a16="http://schemas.microsoft.com/office/drawing/2014/main" id="{66E07467-4496-4629-B086-1BD00D2D8236}"/>
                  </a:ext>
                </a:extLst>
              </p:cNvPr>
              <p:cNvSpPr/>
              <p:nvPr/>
            </p:nvSpPr>
            <p:spPr>
              <a:xfrm>
                <a:off x="3132137" y="2223209"/>
                <a:ext cx="940378" cy="753099"/>
              </a:xfrm>
              <a:prstGeom prst="flowChartMagneticDisk">
                <a:avLst/>
              </a:prstGeom>
              <a:solidFill>
                <a:srgbClr val="D8ECF8"/>
              </a:solidFill>
              <a:ln/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en Sans"/>
                    <a:ea typeface="+mn-ea"/>
                    <a:cs typeface="+mn-cs"/>
                  </a:rPr>
                  <a:t>Learning Analytics Store</a:t>
                </a:r>
              </a:p>
            </p:txBody>
          </p: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191EBB9F-4D49-4EB8-B3C2-26E282DC7802}"/>
                  </a:ext>
                </a:extLst>
              </p:cNvPr>
              <p:cNvCxnSpPr>
                <a:cxnSpLocks/>
                <a:stCxn id="20" idx="3"/>
                <a:endCxn id="22" idx="2"/>
              </p:cNvCxnSpPr>
              <p:nvPr/>
            </p:nvCxnSpPr>
            <p:spPr>
              <a:xfrm flipV="1">
                <a:off x="2726593" y="2599759"/>
                <a:ext cx="405544" cy="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4" name="Flowchart: Process 23">
                <a:extLst>
                  <a:ext uri="{FF2B5EF4-FFF2-40B4-BE49-F238E27FC236}">
                    <a16:creationId xmlns:a16="http://schemas.microsoft.com/office/drawing/2014/main" id="{6C547F50-746E-4E72-91FD-E8D44529CB72}"/>
                  </a:ext>
                </a:extLst>
              </p:cNvPr>
              <p:cNvSpPr/>
              <p:nvPr/>
            </p:nvSpPr>
            <p:spPr>
              <a:xfrm>
                <a:off x="4475738" y="2339987"/>
                <a:ext cx="940378" cy="519545"/>
              </a:xfrm>
              <a:prstGeom prst="flowChartProcess">
                <a:avLst/>
              </a:prstGeom>
              <a:solidFill>
                <a:schemeClr val="accent3"/>
              </a:solidFill>
              <a:ln/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en Sans"/>
                    <a:ea typeface="+mn-ea"/>
                    <a:cs typeface="+mn-cs"/>
                  </a:rPr>
                  <a:t>Learner</a:t>
                </a:r>
                <a:r>
                  <a:rPr kumimoji="0" lang="nl-NL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en Sans"/>
                    <a:ea typeface="+mn-ea"/>
                    <a:cs typeface="+mn-cs"/>
                  </a:rPr>
                  <a:t> </a:t>
                </a:r>
                <a:r>
                  <a:rPr kumimoji="0" lang="nl-NL" sz="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en Sans"/>
                    <a:ea typeface="+mn-ea"/>
                    <a:cs typeface="+mn-cs"/>
                  </a:rPr>
                  <a:t>Inference</a:t>
                </a:r>
                <a:endParaRPr kumimoji="0" lang="nl-NL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DE3922A9-FC6C-40CF-9B78-03386F04A89A}"/>
                  </a:ext>
                </a:extLst>
              </p:cNvPr>
              <p:cNvCxnSpPr>
                <a:cxnSpLocks/>
                <a:stCxn id="34" idx="3"/>
                <a:endCxn id="24" idx="0"/>
              </p:cNvCxnSpPr>
              <p:nvPr/>
            </p:nvCxnSpPr>
            <p:spPr>
              <a:xfrm flipH="1">
                <a:off x="4945927" y="1394731"/>
                <a:ext cx="2321" cy="94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sp>
            <p:nvSpPr>
              <p:cNvPr id="26" name="Flowchart: Document 25">
                <a:extLst>
                  <a:ext uri="{FF2B5EF4-FFF2-40B4-BE49-F238E27FC236}">
                    <a16:creationId xmlns:a16="http://schemas.microsoft.com/office/drawing/2014/main" id="{25E29010-A901-41D0-9F62-41759D5ECD10}"/>
                  </a:ext>
                </a:extLst>
              </p:cNvPr>
              <p:cNvSpPr/>
              <p:nvPr/>
            </p:nvSpPr>
            <p:spPr>
              <a:xfrm>
                <a:off x="5819339" y="2339987"/>
                <a:ext cx="940378" cy="519545"/>
              </a:xfrm>
              <a:prstGeom prst="flowChartDocument">
                <a:avLst/>
              </a:prstGeom>
              <a:solidFill>
                <a:schemeClr val="accent3"/>
              </a:solidFill>
              <a:ln/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en Sans"/>
                    <a:ea typeface="+mn-ea"/>
                    <a:cs typeface="+mn-cs"/>
                  </a:rPr>
                  <a:t>Learner</a:t>
                </a:r>
                <a:endParaRPr kumimoji="0" lang="nl-NL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en Sans"/>
                    <a:ea typeface="+mn-ea"/>
                    <a:cs typeface="+mn-cs"/>
                  </a:rPr>
                  <a:t>Profile</a:t>
                </a:r>
              </a:p>
            </p:txBody>
          </p: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920D7792-C545-461F-843E-FCB4CE96ACF9}"/>
                  </a:ext>
                </a:extLst>
              </p:cNvPr>
              <p:cNvCxnSpPr>
                <a:cxnSpLocks/>
                <a:stCxn id="32" idx="2"/>
                <a:endCxn id="26" idx="0"/>
              </p:cNvCxnSpPr>
              <p:nvPr/>
            </p:nvCxnSpPr>
            <p:spPr>
              <a:xfrm flipH="1">
                <a:off x="6289528" y="1394732"/>
                <a:ext cx="0" cy="94525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2" name="Connector: Elbow 41">
                <a:extLst>
                  <a:ext uri="{FF2B5EF4-FFF2-40B4-BE49-F238E27FC236}">
                    <a16:creationId xmlns:a16="http://schemas.microsoft.com/office/drawing/2014/main" id="{7F25D56E-30DB-4B7A-8A60-D08B015EE009}"/>
                  </a:ext>
                </a:extLst>
              </p:cNvPr>
              <p:cNvCxnSpPr>
                <a:cxnSpLocks/>
                <a:stCxn id="35" idx="3"/>
                <a:endCxn id="20" idx="0"/>
              </p:cNvCxnSpPr>
              <p:nvPr/>
            </p:nvCxnSpPr>
            <p:spPr>
              <a:xfrm rot="5400000">
                <a:off x="4475620" y="-824484"/>
                <a:ext cx="945257" cy="5383687"/>
              </a:xfrm>
              <a:prstGeom prst="bentConnector3">
                <a:avLst>
                  <a:gd name="adj1" fmla="val 25816"/>
                </a:avLst>
              </a:prstGeom>
              <a:ln>
                <a:tailEnd type="triangle"/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7" name="Connector: Elbow 46">
                <a:extLst>
                  <a:ext uri="{FF2B5EF4-FFF2-40B4-BE49-F238E27FC236}">
                    <a16:creationId xmlns:a16="http://schemas.microsoft.com/office/drawing/2014/main" id="{7E67B86A-6744-4E50-A77B-10A8BCB2E15E}"/>
                  </a:ext>
                </a:extLst>
              </p:cNvPr>
              <p:cNvCxnSpPr>
                <a:cxnSpLocks/>
                <a:stCxn id="35" idx="3"/>
                <a:endCxn id="24" idx="0"/>
              </p:cNvCxnSpPr>
              <p:nvPr/>
            </p:nvCxnSpPr>
            <p:spPr>
              <a:xfrm rot="5400000">
                <a:off x="5820381" y="520277"/>
                <a:ext cx="945256" cy="2694164"/>
              </a:xfrm>
              <a:prstGeom prst="bentConnector3">
                <a:avLst>
                  <a:gd name="adj1" fmla="val 25900"/>
                </a:avLst>
              </a:prstGeom>
              <a:ln>
                <a:tailEnd type="triangle"/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1870400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9C938B5E-16DF-4D1A-8EE1-AE9C8F8A4BD2}"/>
              </a:ext>
            </a:extLst>
          </p:cNvPr>
          <p:cNvGrpSpPr/>
          <p:nvPr/>
        </p:nvGrpSpPr>
        <p:grpSpPr>
          <a:xfrm>
            <a:off x="5712960" y="1756409"/>
            <a:ext cx="2743200" cy="3295639"/>
            <a:chOff x="213360" y="2571749"/>
            <a:chExt cx="2743200" cy="3295639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FD3314A-C9DF-4D89-9360-E1C78DC3B48A}"/>
                </a:ext>
              </a:extLst>
            </p:cNvPr>
            <p:cNvSpPr/>
            <p:nvPr/>
          </p:nvSpPr>
          <p:spPr>
            <a:xfrm>
              <a:off x="213360" y="2571749"/>
              <a:ext cx="2743200" cy="329563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08F3F15-4ACB-4C09-A3A8-C0309655F541}"/>
                </a:ext>
              </a:extLst>
            </p:cNvPr>
            <p:cNvSpPr txBox="1"/>
            <p:nvPr/>
          </p:nvSpPr>
          <p:spPr>
            <a:xfrm>
              <a:off x="441810" y="2871433"/>
              <a:ext cx="228630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dirty="0">
                  <a:solidFill>
                    <a:sysClr val="windowText" lastClr="000000"/>
                  </a:solidFill>
                </a:rPr>
                <a:t>Translate NL MOD </a:t>
              </a:r>
              <a:r>
                <a:rPr lang="nl-NL" dirty="0" err="1">
                  <a:solidFill>
                    <a:sysClr val="windowText" lastClr="000000"/>
                  </a:solidFill>
                </a:rPr>
                <a:t>Qualification</a:t>
              </a:r>
              <a:r>
                <a:rPr lang="nl-NL" dirty="0">
                  <a:solidFill>
                    <a:sysClr val="windowText" lastClr="000000"/>
                  </a:solidFill>
                </a:rPr>
                <a:t> </a:t>
              </a:r>
              <a:r>
                <a:rPr lang="nl-NL" dirty="0" err="1">
                  <a:solidFill>
                    <a:sysClr val="windowText" lastClr="000000"/>
                  </a:solidFill>
                </a:rPr>
                <a:t>profiles</a:t>
              </a:r>
              <a:r>
                <a:rPr lang="nl-NL" dirty="0">
                  <a:solidFill>
                    <a:sysClr val="windowText" lastClr="000000"/>
                  </a:solidFill>
                </a:rPr>
                <a:t> </a:t>
              </a:r>
              <a:r>
                <a:rPr lang="nl-NL" dirty="0" err="1">
                  <a:solidFill>
                    <a:sysClr val="windowText" lastClr="000000"/>
                  </a:solidFill>
                </a:rPr>
                <a:t>to</a:t>
              </a:r>
              <a:r>
                <a:rPr lang="nl-NL" dirty="0">
                  <a:solidFill>
                    <a:sysClr val="windowText" lastClr="000000"/>
                  </a:solidFill>
                </a:rPr>
                <a:t> </a:t>
              </a:r>
              <a:r>
                <a:rPr lang="nl-NL" b="1" dirty="0" err="1"/>
                <a:t>Sharable</a:t>
              </a:r>
              <a:r>
                <a:rPr lang="nl-NL" b="1" dirty="0"/>
                <a:t> </a:t>
              </a:r>
              <a:r>
                <a:rPr lang="nl-NL" b="1" dirty="0" err="1"/>
                <a:t>Competency</a:t>
              </a:r>
              <a:r>
                <a:rPr lang="nl-NL" b="1" dirty="0"/>
                <a:t> </a:t>
              </a:r>
              <a:r>
                <a:rPr lang="nl-NL" b="1" dirty="0" err="1"/>
                <a:t>Definitions</a:t>
              </a:r>
              <a:endParaRPr lang="nl-NL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1CA3E97-BF4F-4A80-9DCC-60DC457E76A1}"/>
              </a:ext>
            </a:extLst>
          </p:cNvPr>
          <p:cNvGrpSpPr/>
          <p:nvPr/>
        </p:nvGrpSpPr>
        <p:grpSpPr>
          <a:xfrm>
            <a:off x="2963160" y="2571750"/>
            <a:ext cx="2743200" cy="2480310"/>
            <a:chOff x="213360" y="2571750"/>
            <a:chExt cx="2743200" cy="248031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23C4497-3767-47D2-8C21-826EEC39F3B4}"/>
                </a:ext>
              </a:extLst>
            </p:cNvPr>
            <p:cNvSpPr/>
            <p:nvPr/>
          </p:nvSpPr>
          <p:spPr>
            <a:xfrm>
              <a:off x="213360" y="2571750"/>
              <a:ext cx="2743200" cy="248031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C764B42-6201-4118-B963-54A85D3EB796}"/>
                </a:ext>
              </a:extLst>
            </p:cNvPr>
            <p:cNvSpPr txBox="1"/>
            <p:nvPr/>
          </p:nvSpPr>
          <p:spPr>
            <a:xfrm>
              <a:off x="441810" y="2871433"/>
              <a:ext cx="22863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dirty="0" err="1">
                  <a:solidFill>
                    <a:sysClr val="windowText" lastClr="000000"/>
                  </a:solidFill>
                </a:rPr>
                <a:t>Convert</a:t>
              </a:r>
              <a:r>
                <a:rPr lang="nl-NL" dirty="0">
                  <a:solidFill>
                    <a:sysClr val="windowText" lastClr="000000"/>
                  </a:solidFill>
                </a:rPr>
                <a:t> </a:t>
              </a:r>
              <a:r>
                <a:rPr lang="nl-NL" dirty="0" err="1">
                  <a:solidFill>
                    <a:sysClr val="windowText" lastClr="000000"/>
                  </a:solidFill>
                </a:rPr>
                <a:t>noisy</a:t>
              </a:r>
              <a:r>
                <a:rPr lang="nl-NL" dirty="0">
                  <a:solidFill>
                    <a:sysClr val="windowText" lastClr="000000"/>
                  </a:solidFill>
                </a:rPr>
                <a:t> </a:t>
              </a:r>
              <a:r>
                <a:rPr lang="nl-NL" dirty="0" err="1">
                  <a:solidFill>
                    <a:sysClr val="windowText" lastClr="000000"/>
                  </a:solidFill>
                </a:rPr>
                <a:t>learning</a:t>
              </a:r>
              <a:r>
                <a:rPr lang="nl-NL" dirty="0">
                  <a:solidFill>
                    <a:sysClr val="windowText" lastClr="000000"/>
                  </a:solidFill>
                </a:rPr>
                <a:t> data </a:t>
              </a:r>
              <a:r>
                <a:rPr lang="nl-NL" dirty="0" err="1">
                  <a:solidFill>
                    <a:sysClr val="windowText" lastClr="000000"/>
                  </a:solidFill>
                </a:rPr>
                <a:t>into</a:t>
              </a:r>
              <a:r>
                <a:rPr lang="nl-NL" dirty="0">
                  <a:solidFill>
                    <a:sysClr val="windowText" lastClr="000000"/>
                  </a:solidFill>
                </a:rPr>
                <a:t> TLA MOM</a:t>
              </a: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804156F3-1C85-49E9-B7B1-ECC35E12965A}"/>
              </a:ext>
            </a:extLst>
          </p:cNvPr>
          <p:cNvSpPr/>
          <p:nvPr/>
        </p:nvSpPr>
        <p:spPr>
          <a:xfrm>
            <a:off x="213360" y="2571750"/>
            <a:ext cx="2743200" cy="2480310"/>
          </a:xfrm>
          <a:prstGeom prst="rect">
            <a:avLst/>
          </a:prstGeom>
          <a:solidFill>
            <a:schemeClr val="bg1">
              <a:lumMod val="85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4189BA3-C337-4833-A3F2-95EF594CAD45}"/>
              </a:ext>
            </a:extLst>
          </p:cNvPr>
          <p:cNvSpPr txBox="1"/>
          <p:nvPr/>
        </p:nvSpPr>
        <p:spPr>
          <a:xfrm>
            <a:off x="441810" y="2871433"/>
            <a:ext cx="2286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 err="1">
                <a:solidFill>
                  <a:sysClr val="windowText" lastClr="000000"/>
                </a:solidFill>
              </a:rPr>
              <a:t>Develop</a:t>
            </a:r>
            <a:r>
              <a:rPr lang="nl-NL" dirty="0">
                <a:solidFill>
                  <a:sysClr val="windowText" lastClr="000000"/>
                </a:solidFill>
              </a:rPr>
              <a:t> </a:t>
            </a:r>
            <a:r>
              <a:rPr lang="nl-NL" dirty="0" err="1">
                <a:solidFill>
                  <a:sysClr val="windowText" lastClr="000000"/>
                </a:solidFill>
              </a:rPr>
              <a:t>Simulation</a:t>
            </a:r>
            <a:r>
              <a:rPr lang="nl-NL" dirty="0">
                <a:solidFill>
                  <a:sysClr val="windowText" lastClr="000000"/>
                </a:solidFill>
              </a:rPr>
              <a:t> </a:t>
            </a:r>
            <a:r>
              <a:rPr lang="nl-NL" dirty="0" err="1">
                <a:solidFill>
                  <a:sysClr val="windowText" lastClr="000000"/>
                </a:solidFill>
              </a:rPr>
              <a:t>xAPI</a:t>
            </a:r>
            <a:r>
              <a:rPr lang="nl-NL" dirty="0">
                <a:solidFill>
                  <a:sysClr val="windowText" lastClr="000000"/>
                </a:solidFill>
              </a:rPr>
              <a:t> Toolkit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FE94638-EC7E-4D6C-A310-31D34F8EA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>
                <a:solidFill>
                  <a:srgbClr val="004D7D"/>
                </a:solidFill>
              </a:rPr>
              <a:t>© Royal NLR 2022</a:t>
            </a:r>
            <a:endParaRPr lang="nl-NL" dirty="0">
              <a:solidFill>
                <a:srgbClr val="004D7D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B9C6D2B-0519-4695-B5D2-2F1163348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EBE98-414E-493A-9124-68D86CEA4F8A}" type="slidenum">
              <a:rPr lang="nl-NL" smtClean="0">
                <a:solidFill>
                  <a:srgbClr val="004D7D"/>
                </a:solidFill>
              </a:rPr>
              <a:pPr/>
              <a:t>26</a:t>
            </a:fld>
            <a:endParaRPr lang="nl-NL" dirty="0">
              <a:solidFill>
                <a:srgbClr val="004D7D"/>
              </a:solidFill>
            </a:endParaRPr>
          </a:p>
        </p:txBody>
      </p:sp>
      <p:sp>
        <p:nvSpPr>
          <p:cNvPr id="31" name="Title 30">
            <a:extLst>
              <a:ext uri="{FF2B5EF4-FFF2-40B4-BE49-F238E27FC236}">
                <a16:creationId xmlns:a16="http://schemas.microsoft.com/office/drawing/2014/main" id="{1C0A68A2-31CD-4CFE-B222-049C82E00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091" y="315861"/>
            <a:ext cx="7302615" cy="461665"/>
          </a:xfrm>
        </p:spPr>
        <p:txBody>
          <a:bodyPr/>
          <a:lstStyle/>
          <a:p>
            <a:r>
              <a:rPr lang="nl-NL" dirty="0" err="1"/>
              <a:t>Future</a:t>
            </a:r>
            <a:r>
              <a:rPr lang="nl-NL" dirty="0"/>
              <a:t> </a:t>
            </a:r>
            <a:r>
              <a:rPr lang="nl-NL" dirty="0" err="1"/>
              <a:t>work</a:t>
            </a:r>
            <a:endParaRPr lang="nl-NL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B0949AC-EE71-4153-91C6-D29CD4026B48}"/>
              </a:ext>
            </a:extLst>
          </p:cNvPr>
          <p:cNvGrpSpPr/>
          <p:nvPr/>
        </p:nvGrpSpPr>
        <p:grpSpPr>
          <a:xfrm>
            <a:off x="440293" y="875186"/>
            <a:ext cx="7669987" cy="805418"/>
            <a:chOff x="440293" y="875186"/>
            <a:chExt cx="7669987" cy="805418"/>
          </a:xfrm>
        </p:grpSpPr>
        <p:sp>
          <p:nvSpPr>
            <p:cNvPr id="7" name="Flowchart: Process 6">
              <a:extLst>
                <a:ext uri="{FF2B5EF4-FFF2-40B4-BE49-F238E27FC236}">
                  <a16:creationId xmlns:a16="http://schemas.microsoft.com/office/drawing/2014/main" id="{539946FE-875E-4C9E-8C60-3BB38DAD3FC6}"/>
                </a:ext>
              </a:extLst>
            </p:cNvPr>
            <p:cNvSpPr/>
            <p:nvPr/>
          </p:nvSpPr>
          <p:spPr>
            <a:xfrm>
              <a:off x="440293" y="875673"/>
              <a:ext cx="940378" cy="519545"/>
            </a:xfrm>
            <a:prstGeom prst="flowChartProcess">
              <a:avLst/>
            </a:prstGeom>
            <a:solidFill>
              <a:schemeClr val="accent3"/>
            </a:solidFill>
            <a:ln/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Learning </a:t>
              </a:r>
              <a:r>
                <a:rPr kumimoji="0" lang="nl-NL" sz="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activity</a:t>
              </a:r>
              <a:endParaRPr kumimoji="0" lang="nl-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8" name="Flowchart: Process 7">
              <a:extLst>
                <a:ext uri="{FF2B5EF4-FFF2-40B4-BE49-F238E27FC236}">
                  <a16:creationId xmlns:a16="http://schemas.microsoft.com/office/drawing/2014/main" id="{C15775C0-B9BD-4077-88F9-C703E3F68975}"/>
                </a:ext>
              </a:extLst>
            </p:cNvPr>
            <p:cNvSpPr/>
            <p:nvPr/>
          </p:nvSpPr>
          <p:spPr>
            <a:xfrm>
              <a:off x="3132137" y="875672"/>
              <a:ext cx="940378" cy="519545"/>
            </a:xfrm>
            <a:prstGeom prst="flowChartProcess">
              <a:avLst/>
            </a:prstGeom>
            <a:solidFill>
              <a:schemeClr val="accent3"/>
            </a:solidFill>
            <a:ln/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TLA MOM Filter</a:t>
              </a:r>
            </a:p>
          </p:txBody>
        </p:sp>
        <p:sp>
          <p:nvSpPr>
            <p:cNvPr id="9" name="Flowchart: Process 8">
              <a:extLst>
                <a:ext uri="{FF2B5EF4-FFF2-40B4-BE49-F238E27FC236}">
                  <a16:creationId xmlns:a16="http://schemas.microsoft.com/office/drawing/2014/main" id="{922D4375-F7B7-41F4-9577-FCEED1824CB4}"/>
                </a:ext>
              </a:extLst>
            </p:cNvPr>
            <p:cNvSpPr/>
            <p:nvPr/>
          </p:nvSpPr>
          <p:spPr>
            <a:xfrm>
              <a:off x="5823981" y="875187"/>
              <a:ext cx="940378" cy="519545"/>
            </a:xfrm>
            <a:prstGeom prst="flowChartProcess">
              <a:avLst/>
            </a:prstGeom>
            <a:solidFill>
              <a:schemeClr val="accent3"/>
            </a:solidFill>
            <a:ln/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Competency</a:t>
              </a:r>
              <a:r>
                <a:rPr kumimoji="0" lang="nl-NL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 Framework</a:t>
              </a:r>
            </a:p>
          </p:txBody>
        </p:sp>
        <p:sp>
          <p:nvSpPr>
            <p:cNvPr id="10" name="Flowchart: Magnetic Disk 9">
              <a:extLst>
                <a:ext uri="{FF2B5EF4-FFF2-40B4-BE49-F238E27FC236}">
                  <a16:creationId xmlns:a16="http://schemas.microsoft.com/office/drawing/2014/main" id="{F393994A-AD6A-43BC-9ED3-023B8CCC7570}"/>
                </a:ext>
              </a:extLst>
            </p:cNvPr>
            <p:cNvSpPr/>
            <p:nvPr/>
          </p:nvSpPr>
          <p:spPr>
            <a:xfrm>
              <a:off x="1786215" y="875186"/>
              <a:ext cx="940378" cy="519545"/>
            </a:xfrm>
            <a:prstGeom prst="flowChartMagneticDisk">
              <a:avLst/>
            </a:prstGeom>
            <a:solidFill>
              <a:schemeClr val="accent3"/>
            </a:solidFill>
            <a:ln/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Noisy</a:t>
              </a:r>
              <a:r>
                <a:rPr kumimoji="0" lang="nl-NL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 LRS</a:t>
              </a:r>
            </a:p>
          </p:txBody>
        </p:sp>
        <p:sp>
          <p:nvSpPr>
            <p:cNvPr id="11" name="Flowchart: Magnetic Disk 10">
              <a:extLst>
                <a:ext uri="{FF2B5EF4-FFF2-40B4-BE49-F238E27FC236}">
                  <a16:creationId xmlns:a16="http://schemas.microsoft.com/office/drawing/2014/main" id="{495293A0-DEF1-4724-8943-4239DFBA927F}"/>
                </a:ext>
              </a:extLst>
            </p:cNvPr>
            <p:cNvSpPr/>
            <p:nvPr/>
          </p:nvSpPr>
          <p:spPr>
            <a:xfrm>
              <a:off x="4478059" y="875186"/>
              <a:ext cx="940378" cy="519545"/>
            </a:xfrm>
            <a:prstGeom prst="flowChartMagneticDisk">
              <a:avLst/>
            </a:prstGeom>
            <a:solidFill>
              <a:schemeClr val="accent3"/>
            </a:solidFill>
            <a:ln/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Transactional</a:t>
              </a:r>
              <a:r>
                <a:rPr kumimoji="0" lang="nl-NL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 LRS</a:t>
              </a:r>
            </a:p>
          </p:txBody>
        </p:sp>
        <p:sp>
          <p:nvSpPr>
            <p:cNvPr id="12" name="Flowchart: Magnetic Disk 11">
              <a:extLst>
                <a:ext uri="{FF2B5EF4-FFF2-40B4-BE49-F238E27FC236}">
                  <a16:creationId xmlns:a16="http://schemas.microsoft.com/office/drawing/2014/main" id="{316D4421-C4D8-4B6A-95E0-93D96CBB98C2}"/>
                </a:ext>
              </a:extLst>
            </p:cNvPr>
            <p:cNvSpPr/>
            <p:nvPr/>
          </p:nvSpPr>
          <p:spPr>
            <a:xfrm>
              <a:off x="7169902" y="875186"/>
              <a:ext cx="940378" cy="519545"/>
            </a:xfrm>
            <a:prstGeom prst="flowChartMagneticDisk">
              <a:avLst/>
            </a:prstGeom>
            <a:solidFill>
              <a:schemeClr val="accent3"/>
            </a:solidFill>
            <a:ln/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Authoritative</a:t>
              </a:r>
              <a:r>
                <a:rPr kumimoji="0" lang="nl-NL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 LRS</a:t>
              </a:r>
            </a:p>
          </p:txBody>
        </p:sp>
        <p:sp>
          <p:nvSpPr>
            <p:cNvPr id="13" name="Flowchart: Document 12">
              <a:extLst>
                <a:ext uri="{FF2B5EF4-FFF2-40B4-BE49-F238E27FC236}">
                  <a16:creationId xmlns:a16="http://schemas.microsoft.com/office/drawing/2014/main" id="{85357D9E-0FFF-4D04-A756-D0CE7BBC76B8}"/>
                </a:ext>
              </a:extLst>
            </p:cNvPr>
            <p:cNvSpPr/>
            <p:nvPr/>
          </p:nvSpPr>
          <p:spPr>
            <a:xfrm>
              <a:off x="584091" y="1316923"/>
              <a:ext cx="940378" cy="363681"/>
            </a:xfrm>
            <a:prstGeom prst="flowChartDocument">
              <a:avLst/>
            </a:prstGeom>
            <a:solidFill>
              <a:schemeClr val="accent3"/>
            </a:solidFill>
            <a:ln/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xAPI</a:t>
              </a:r>
              <a:r>
                <a:rPr kumimoji="0" lang="nl-NL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 Profile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631D48F2-EBE8-4C99-964E-DE81FC8FE67C}"/>
                </a:ext>
              </a:extLst>
            </p:cNvPr>
            <p:cNvCxnSpPr>
              <a:stCxn id="7" idx="3"/>
              <a:endCxn id="10" idx="2"/>
            </p:cNvCxnSpPr>
            <p:nvPr/>
          </p:nvCxnSpPr>
          <p:spPr>
            <a:xfrm flipV="1">
              <a:off x="1380671" y="1134959"/>
              <a:ext cx="405544" cy="48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C4F99933-0966-40E3-9F5F-3E441290D784}"/>
                </a:ext>
              </a:extLst>
            </p:cNvPr>
            <p:cNvCxnSpPr>
              <a:cxnSpLocks/>
              <a:stCxn id="10" idx="4"/>
              <a:endCxn id="8" idx="1"/>
            </p:cNvCxnSpPr>
            <p:nvPr/>
          </p:nvCxnSpPr>
          <p:spPr>
            <a:xfrm>
              <a:off x="2726593" y="1134959"/>
              <a:ext cx="405544" cy="48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14766DBD-16B5-406B-B458-DA795B8744A7}"/>
                </a:ext>
              </a:extLst>
            </p:cNvPr>
            <p:cNvCxnSpPr>
              <a:cxnSpLocks/>
              <a:stCxn id="8" idx="3"/>
              <a:endCxn id="11" idx="2"/>
            </p:cNvCxnSpPr>
            <p:nvPr/>
          </p:nvCxnSpPr>
          <p:spPr>
            <a:xfrm flipV="1">
              <a:off x="4072515" y="1134959"/>
              <a:ext cx="405544" cy="48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679D9B43-A54F-4868-BC89-1B75C22614FA}"/>
                </a:ext>
              </a:extLst>
            </p:cNvPr>
            <p:cNvCxnSpPr>
              <a:cxnSpLocks/>
              <a:stCxn id="11" idx="4"/>
              <a:endCxn id="9" idx="1"/>
            </p:cNvCxnSpPr>
            <p:nvPr/>
          </p:nvCxnSpPr>
          <p:spPr>
            <a:xfrm>
              <a:off x="5418437" y="1134959"/>
              <a:ext cx="405544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E40AEF0B-CAD4-400B-94D8-F97021B6F5F5}"/>
                </a:ext>
              </a:extLst>
            </p:cNvPr>
            <p:cNvCxnSpPr>
              <a:cxnSpLocks/>
              <a:stCxn id="9" idx="3"/>
              <a:endCxn id="12" idx="2"/>
            </p:cNvCxnSpPr>
            <p:nvPr/>
          </p:nvCxnSpPr>
          <p:spPr>
            <a:xfrm flipV="1">
              <a:off x="6764359" y="1134959"/>
              <a:ext cx="405543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136280B3-EE9E-46A2-A286-9F8346DB9B38}"/>
              </a:ext>
            </a:extLst>
          </p:cNvPr>
          <p:cNvSpPr txBox="1"/>
          <p:nvPr/>
        </p:nvSpPr>
        <p:spPr>
          <a:xfrm>
            <a:off x="440293" y="1857615"/>
            <a:ext cx="5356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>
                <a:solidFill>
                  <a:schemeClr val="accent1"/>
                </a:solidFill>
                <a:latin typeface="CoconOT-Regular" panose="02000503040000020004" pitchFamily="50" charset="0"/>
              </a:rPr>
              <a:t>We’d</a:t>
            </a:r>
            <a:r>
              <a:rPr lang="nl-NL" dirty="0">
                <a:solidFill>
                  <a:schemeClr val="accent1"/>
                </a:solidFill>
                <a:latin typeface="CoconOT-Regular" panose="02000503040000020004" pitchFamily="50" charset="0"/>
              </a:rPr>
              <a:t> love </a:t>
            </a:r>
            <a:r>
              <a:rPr lang="nl-NL" dirty="0" err="1">
                <a:solidFill>
                  <a:schemeClr val="accent1"/>
                </a:solidFill>
                <a:latin typeface="CoconOT-Regular" panose="02000503040000020004" pitchFamily="50" charset="0"/>
              </a:rPr>
              <a:t>your</a:t>
            </a:r>
            <a:r>
              <a:rPr lang="nl-NL" dirty="0">
                <a:solidFill>
                  <a:schemeClr val="accent1"/>
                </a:solidFill>
                <a:latin typeface="CoconOT-Regular" panose="02000503040000020004" pitchFamily="50" charset="0"/>
              </a:rPr>
              <a:t> </a:t>
            </a:r>
            <a:r>
              <a:rPr lang="nl-NL" dirty="0" err="1">
                <a:solidFill>
                  <a:schemeClr val="accent1"/>
                </a:solidFill>
                <a:latin typeface="CoconOT-Regular" panose="02000503040000020004" pitchFamily="50" charset="0"/>
              </a:rPr>
              <a:t>ideas</a:t>
            </a:r>
            <a:r>
              <a:rPr lang="nl-NL" dirty="0">
                <a:solidFill>
                  <a:schemeClr val="accent1"/>
                </a:solidFill>
                <a:latin typeface="CoconOT-Regular" panose="02000503040000020004" pitchFamily="50" charset="0"/>
              </a:rPr>
              <a:t>, </a:t>
            </a:r>
            <a:r>
              <a:rPr lang="nl-NL" dirty="0" err="1">
                <a:solidFill>
                  <a:schemeClr val="accent1"/>
                </a:solidFill>
                <a:latin typeface="CoconOT-Regular" panose="02000503040000020004" pitchFamily="50" charset="0"/>
              </a:rPr>
              <a:t>thoughts</a:t>
            </a:r>
            <a:r>
              <a:rPr lang="nl-NL" dirty="0">
                <a:solidFill>
                  <a:schemeClr val="accent1"/>
                </a:solidFill>
                <a:latin typeface="CoconOT-Regular" panose="02000503040000020004" pitchFamily="50" charset="0"/>
              </a:rPr>
              <a:t> </a:t>
            </a:r>
            <a:r>
              <a:rPr lang="nl-NL" dirty="0" err="1">
                <a:solidFill>
                  <a:schemeClr val="accent1"/>
                </a:solidFill>
                <a:latin typeface="CoconOT-Regular" panose="02000503040000020004" pitchFamily="50" charset="0"/>
              </a:rPr>
              <a:t>and</a:t>
            </a:r>
            <a:r>
              <a:rPr lang="nl-NL" dirty="0">
                <a:solidFill>
                  <a:schemeClr val="accent1"/>
                </a:solidFill>
                <a:latin typeface="CoconOT-Regular" panose="02000503040000020004" pitchFamily="50" charset="0"/>
              </a:rPr>
              <a:t> feedback!</a:t>
            </a:r>
          </a:p>
        </p:txBody>
      </p:sp>
    </p:spTree>
    <p:extLst>
      <p:ext uri="{BB962C8B-B14F-4D97-AF65-F5344CB8AC3E}">
        <p14:creationId xmlns:p14="http://schemas.microsoft.com/office/powerpoint/2010/main" val="47792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3.20988E-6 L 0.00053 0.6422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320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31" grpId="0"/>
      <p:bldP spid="3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07244898-9339-4792-A761-9A4931E23450}"/>
              </a:ext>
            </a:extLst>
          </p:cNvPr>
          <p:cNvGrpSpPr/>
          <p:nvPr/>
        </p:nvGrpSpPr>
        <p:grpSpPr>
          <a:xfrm>
            <a:off x="701816" y="2885949"/>
            <a:ext cx="7392843" cy="1409700"/>
            <a:chOff x="213360" y="2571750"/>
            <a:chExt cx="2743200" cy="248031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4028218-5E25-45BB-AFE2-E7B40AE641F2}"/>
                </a:ext>
              </a:extLst>
            </p:cNvPr>
            <p:cNvSpPr/>
            <p:nvPr/>
          </p:nvSpPr>
          <p:spPr>
            <a:xfrm>
              <a:off x="213360" y="2571750"/>
              <a:ext cx="2743200" cy="248031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500FA4F-B28C-434D-A18B-7B1CB52E1ACC}"/>
                </a:ext>
              </a:extLst>
            </p:cNvPr>
            <p:cNvSpPr txBox="1"/>
            <p:nvPr/>
          </p:nvSpPr>
          <p:spPr>
            <a:xfrm>
              <a:off x="591087" y="3238960"/>
              <a:ext cx="2286300" cy="1137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nl-NL" dirty="0" err="1">
                  <a:solidFill>
                    <a:sysClr val="windowText" lastClr="000000"/>
                  </a:solidFill>
                </a:rPr>
                <a:t>Visualize</a:t>
              </a:r>
              <a:r>
                <a:rPr lang="nl-NL" dirty="0">
                  <a:solidFill>
                    <a:sysClr val="windowText" lastClr="000000"/>
                  </a:solidFill>
                </a:rPr>
                <a:t> </a:t>
              </a:r>
              <a:r>
                <a:rPr lang="nl-NL" dirty="0" err="1">
                  <a:solidFill>
                    <a:sysClr val="windowText" lastClr="000000"/>
                  </a:solidFill>
                </a:rPr>
                <a:t>learning</a:t>
              </a:r>
              <a:r>
                <a:rPr lang="nl-NL" dirty="0">
                  <a:solidFill>
                    <a:sysClr val="windowText" lastClr="000000"/>
                  </a:solidFill>
                </a:rPr>
                <a:t> </a:t>
              </a:r>
              <a:r>
                <a:rPr lang="nl-NL" dirty="0" err="1">
                  <a:solidFill>
                    <a:sysClr val="windowText" lastClr="000000"/>
                  </a:solidFill>
                </a:rPr>
                <a:t>analytics</a:t>
              </a:r>
              <a:r>
                <a:rPr lang="nl-NL" dirty="0">
                  <a:solidFill>
                    <a:sysClr val="windowText" lastClr="000000"/>
                  </a:solidFill>
                </a:rPr>
                <a:t> information</a:t>
              </a:r>
            </a:p>
            <a:p>
              <a:pPr algn="r"/>
              <a:r>
                <a:rPr lang="nl-NL" dirty="0" err="1">
                  <a:solidFill>
                    <a:sysClr val="windowText" lastClr="000000"/>
                  </a:solidFill>
                </a:rPr>
                <a:t>Visualize</a:t>
              </a:r>
              <a:r>
                <a:rPr lang="nl-NL" dirty="0">
                  <a:solidFill>
                    <a:sysClr val="windowText" lastClr="000000"/>
                  </a:solidFill>
                </a:rPr>
                <a:t> </a:t>
              </a:r>
              <a:r>
                <a:rPr lang="nl-NL" dirty="0" err="1">
                  <a:solidFill>
                    <a:sysClr val="windowText" lastClr="000000"/>
                  </a:solidFill>
                </a:rPr>
                <a:t>learner</a:t>
              </a:r>
              <a:r>
                <a:rPr lang="nl-NL" dirty="0">
                  <a:solidFill>
                    <a:sysClr val="windowText" lastClr="000000"/>
                  </a:solidFill>
                </a:rPr>
                <a:t> profile</a:t>
              </a:r>
            </a:p>
          </p:txBody>
        </p: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1C4FDA5-6825-4D74-AD14-22D88C8FA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>
                <a:solidFill>
                  <a:srgbClr val="004D7D"/>
                </a:solidFill>
              </a:rPr>
              <a:t>© Royal NLR 2022</a:t>
            </a:r>
            <a:endParaRPr lang="nl-NL" dirty="0">
              <a:solidFill>
                <a:srgbClr val="004D7D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600C213-F638-4821-8F93-77AA7C92F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EBE98-414E-493A-9124-68D86CEA4F8A}" type="slidenum">
              <a:rPr lang="nl-NL" smtClean="0">
                <a:solidFill>
                  <a:srgbClr val="004D7D"/>
                </a:solidFill>
              </a:rPr>
              <a:pPr/>
              <a:t>27</a:t>
            </a:fld>
            <a:endParaRPr lang="nl-NL" dirty="0">
              <a:solidFill>
                <a:srgbClr val="004D7D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65E138C-34E8-43A2-83C1-7113EE7F8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Future</a:t>
            </a:r>
            <a:r>
              <a:rPr lang="nl-NL" dirty="0"/>
              <a:t> </a:t>
            </a:r>
            <a:r>
              <a:rPr lang="nl-NL" dirty="0" err="1"/>
              <a:t>work</a:t>
            </a:r>
            <a:endParaRPr lang="nl-NL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DEA9219-EFAB-4499-BB05-125298FAB658}"/>
              </a:ext>
            </a:extLst>
          </p:cNvPr>
          <p:cNvGrpSpPr/>
          <p:nvPr/>
        </p:nvGrpSpPr>
        <p:grpSpPr>
          <a:xfrm>
            <a:off x="701816" y="1371600"/>
            <a:ext cx="7392843" cy="1409700"/>
            <a:chOff x="1059956" y="1333500"/>
            <a:chExt cx="7392843" cy="140970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AC9573F-0D22-4F20-8D1C-C4D54F2F8D1C}"/>
                </a:ext>
              </a:extLst>
            </p:cNvPr>
            <p:cNvGrpSpPr/>
            <p:nvPr/>
          </p:nvGrpSpPr>
          <p:grpSpPr>
            <a:xfrm>
              <a:off x="1059956" y="1333500"/>
              <a:ext cx="7392843" cy="1409700"/>
              <a:chOff x="213360" y="2571750"/>
              <a:chExt cx="2743200" cy="2480310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421F9A5-D27E-40F8-A5C0-4EEC7B04FC47}"/>
                  </a:ext>
                </a:extLst>
              </p:cNvPr>
              <p:cNvSpPr/>
              <p:nvPr/>
            </p:nvSpPr>
            <p:spPr>
              <a:xfrm>
                <a:off x="213360" y="2571750"/>
                <a:ext cx="2743200" cy="248031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nl-NL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53933A7-D47C-477B-A67B-DA7228ED911B}"/>
                  </a:ext>
                </a:extLst>
              </p:cNvPr>
              <p:cNvSpPr txBox="1"/>
              <p:nvPr/>
            </p:nvSpPr>
            <p:spPr>
              <a:xfrm>
                <a:off x="591087" y="3238960"/>
                <a:ext cx="2286300" cy="11371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nl-NL" dirty="0">
                    <a:solidFill>
                      <a:sysClr val="windowText" lastClr="000000"/>
                    </a:solidFill>
                  </a:rPr>
                  <a:t>Understand the </a:t>
                </a:r>
                <a:r>
                  <a:rPr lang="nl-NL" dirty="0" err="1">
                    <a:solidFill>
                      <a:sysClr val="windowText" lastClr="000000"/>
                    </a:solidFill>
                  </a:rPr>
                  <a:t>Learner</a:t>
                </a:r>
                <a:r>
                  <a:rPr lang="nl-NL" dirty="0">
                    <a:solidFill>
                      <a:sysClr val="windowText" lastClr="000000"/>
                    </a:solidFill>
                  </a:rPr>
                  <a:t> Profile </a:t>
                </a:r>
                <a:r>
                  <a:rPr lang="nl-NL" dirty="0" err="1">
                    <a:solidFill>
                      <a:sysClr val="windowText" lastClr="000000"/>
                    </a:solidFill>
                  </a:rPr>
                  <a:t>better</a:t>
                </a:r>
                <a:endParaRPr lang="nl-NL" dirty="0">
                  <a:solidFill>
                    <a:sysClr val="windowText" lastClr="000000"/>
                  </a:solidFill>
                </a:endParaRPr>
              </a:p>
              <a:p>
                <a:pPr algn="r"/>
                <a:r>
                  <a:rPr lang="nl-NL" dirty="0" err="1">
                    <a:solidFill>
                      <a:sysClr val="windowText" lastClr="000000"/>
                    </a:solidFill>
                  </a:rPr>
                  <a:t>Dealing</a:t>
                </a:r>
                <a:r>
                  <a:rPr lang="nl-NL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nl-NL" dirty="0" err="1">
                    <a:solidFill>
                      <a:sysClr val="windowText" lastClr="000000"/>
                    </a:solidFill>
                  </a:rPr>
                  <a:t>with</a:t>
                </a:r>
                <a:r>
                  <a:rPr lang="nl-NL" dirty="0">
                    <a:solidFill>
                      <a:sysClr val="windowText" lastClr="000000"/>
                    </a:solidFill>
                  </a:rPr>
                  <a:t> European Privacy </a:t>
                </a:r>
                <a:r>
                  <a:rPr lang="nl-NL" dirty="0" err="1">
                    <a:solidFill>
                      <a:sysClr val="windowText" lastClr="000000"/>
                    </a:solidFill>
                  </a:rPr>
                  <a:t>Law</a:t>
                </a:r>
                <a:r>
                  <a:rPr lang="nl-NL" dirty="0">
                    <a:solidFill>
                      <a:sysClr val="windowText" lastClr="000000"/>
                    </a:solidFill>
                  </a:rPr>
                  <a:t> (GDPR)</a:t>
                </a:r>
              </a:p>
            </p:txBody>
          </p:sp>
        </p:grpSp>
        <p:sp>
          <p:nvSpPr>
            <p:cNvPr id="6" name="Flowchart: Document 5">
              <a:extLst>
                <a:ext uri="{FF2B5EF4-FFF2-40B4-BE49-F238E27FC236}">
                  <a16:creationId xmlns:a16="http://schemas.microsoft.com/office/drawing/2014/main" id="{44CA29F7-FBB5-4A2F-9C11-6FED1BA1C033}"/>
                </a:ext>
              </a:extLst>
            </p:cNvPr>
            <p:cNvSpPr/>
            <p:nvPr/>
          </p:nvSpPr>
          <p:spPr>
            <a:xfrm>
              <a:off x="1491179" y="1776107"/>
              <a:ext cx="940378" cy="519545"/>
            </a:xfrm>
            <a:prstGeom prst="flowChartDocument">
              <a:avLst/>
            </a:prstGeom>
            <a:solidFill>
              <a:schemeClr val="accent3"/>
            </a:solidFill>
            <a:ln/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Learner</a:t>
              </a:r>
              <a:endParaRPr kumimoji="0" lang="nl-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Profile</a:t>
              </a:r>
            </a:p>
          </p:txBody>
        </p:sp>
      </p:grpSp>
      <p:sp>
        <p:nvSpPr>
          <p:cNvPr id="7" name="Flowchart: Process 6">
            <a:extLst>
              <a:ext uri="{FF2B5EF4-FFF2-40B4-BE49-F238E27FC236}">
                <a16:creationId xmlns:a16="http://schemas.microsoft.com/office/drawing/2014/main" id="{32325968-DF49-4C89-BBA4-8445F9A39EC9}"/>
              </a:ext>
            </a:extLst>
          </p:cNvPr>
          <p:cNvSpPr/>
          <p:nvPr/>
        </p:nvSpPr>
        <p:spPr>
          <a:xfrm>
            <a:off x="1133039" y="3328554"/>
            <a:ext cx="940378" cy="519545"/>
          </a:xfrm>
          <a:prstGeom prst="flowChartProcess">
            <a:avLst/>
          </a:prstGeom>
          <a:solidFill>
            <a:schemeClr val="accent3"/>
          </a:solidFill>
          <a:ln/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Learning </a:t>
            </a:r>
            <a:r>
              <a:rPr kumimoji="0" lang="nl-NL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eXperience</a:t>
            </a:r>
            <a:r>
              <a:rPr kumimoji="0" lang="nl-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Platform</a:t>
            </a:r>
          </a:p>
        </p:txBody>
      </p:sp>
    </p:spTree>
    <p:extLst>
      <p:ext uri="{BB962C8B-B14F-4D97-AF65-F5344CB8AC3E}">
        <p14:creationId xmlns:p14="http://schemas.microsoft.com/office/powerpoint/2010/main" val="3673926594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16F752F-4AA5-45EE-AABF-C848215F6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>
                <a:solidFill>
                  <a:srgbClr val="004D7D"/>
                </a:solidFill>
              </a:rPr>
              <a:t>© Royal NLR 2022</a:t>
            </a:r>
            <a:endParaRPr lang="nl-NL" dirty="0">
              <a:solidFill>
                <a:srgbClr val="004D7D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F3973D-102C-4D2F-A593-B172F1281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EBE98-414E-493A-9124-68D86CEA4F8A}" type="slidenum">
              <a:rPr lang="nl-NL" smtClean="0">
                <a:solidFill>
                  <a:srgbClr val="004D7D"/>
                </a:solidFill>
              </a:rPr>
              <a:pPr/>
              <a:t>28</a:t>
            </a:fld>
            <a:endParaRPr lang="nl-NL" dirty="0">
              <a:solidFill>
                <a:srgbClr val="004D7D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936FC57-9936-4BAA-9870-141B7B6FE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787" y="594779"/>
            <a:ext cx="7302615" cy="461665"/>
          </a:xfrm>
        </p:spPr>
        <p:txBody>
          <a:bodyPr/>
          <a:lstStyle/>
          <a:p>
            <a:r>
              <a:rPr lang="nl-NL" dirty="0" err="1"/>
              <a:t>Future</a:t>
            </a:r>
            <a:r>
              <a:rPr lang="nl-NL" dirty="0"/>
              <a:t> </a:t>
            </a:r>
            <a:r>
              <a:rPr lang="nl-NL" dirty="0" err="1"/>
              <a:t>work</a:t>
            </a:r>
            <a:endParaRPr lang="nl-NL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0A3265C-0303-4E73-819A-15BE60402E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25997" y="1048325"/>
            <a:ext cx="4240763" cy="3617655"/>
          </a:xfr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945219A-7451-48E3-9409-CBDFCD9F9F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64280" y="2967136"/>
            <a:ext cx="2377269" cy="16988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EE78F7D-11DF-48D3-911E-306DD3C783A7}"/>
              </a:ext>
            </a:extLst>
          </p:cNvPr>
          <p:cNvSpPr txBox="1"/>
          <p:nvPr/>
        </p:nvSpPr>
        <p:spPr>
          <a:xfrm>
            <a:off x="576787" y="1203960"/>
            <a:ext cx="33466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>
                <a:solidFill>
                  <a:schemeClr val="tx2"/>
                </a:solidFill>
                <a:latin typeface="CoconOT-Regular" panose="02000503040000020004" pitchFamily="50" charset="0"/>
              </a:rPr>
              <a:t>Progressive</a:t>
            </a:r>
            <a:r>
              <a:rPr lang="nl-NL" dirty="0">
                <a:solidFill>
                  <a:schemeClr val="tx2"/>
                </a:solidFill>
                <a:latin typeface="CoconOT-Regular" panose="02000503040000020004" pitchFamily="50" charset="0"/>
              </a:rPr>
              <a:t> scoring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err="1">
                <a:solidFill>
                  <a:schemeClr val="tx2"/>
                </a:solidFill>
              </a:rPr>
              <a:t>Develop</a:t>
            </a:r>
            <a:r>
              <a:rPr lang="nl-NL" dirty="0">
                <a:solidFill>
                  <a:schemeClr val="tx2"/>
                </a:solidFill>
              </a:rPr>
              <a:t> </a:t>
            </a:r>
            <a:r>
              <a:rPr lang="nl-NL" dirty="0" err="1">
                <a:solidFill>
                  <a:schemeClr val="tx2"/>
                </a:solidFill>
              </a:rPr>
              <a:t>proof</a:t>
            </a:r>
            <a:r>
              <a:rPr lang="nl-NL" dirty="0">
                <a:solidFill>
                  <a:schemeClr val="tx2"/>
                </a:solidFill>
              </a:rPr>
              <a:t> of concept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err="1">
                <a:solidFill>
                  <a:schemeClr val="tx2"/>
                </a:solidFill>
              </a:rPr>
              <a:t>Improve</a:t>
            </a:r>
            <a:r>
              <a:rPr lang="nl-NL" dirty="0">
                <a:solidFill>
                  <a:schemeClr val="tx2"/>
                </a:solidFill>
              </a:rPr>
              <a:t> </a:t>
            </a:r>
            <a:r>
              <a:rPr lang="nl-NL" dirty="0" err="1">
                <a:solidFill>
                  <a:schemeClr val="tx2"/>
                </a:solidFill>
              </a:rPr>
              <a:t>algorithms</a:t>
            </a:r>
            <a:endParaRPr lang="nl-NL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err="1">
                <a:solidFill>
                  <a:schemeClr val="tx2"/>
                </a:solidFill>
              </a:rPr>
              <a:t>Integrate</a:t>
            </a:r>
            <a:r>
              <a:rPr lang="nl-NL" dirty="0">
                <a:solidFill>
                  <a:schemeClr val="tx2"/>
                </a:solidFill>
              </a:rPr>
              <a:t> </a:t>
            </a:r>
            <a:r>
              <a:rPr lang="nl-NL" dirty="0" err="1">
                <a:solidFill>
                  <a:schemeClr val="tx2"/>
                </a:solidFill>
              </a:rPr>
              <a:t>with</a:t>
            </a:r>
            <a:r>
              <a:rPr lang="nl-NL" dirty="0">
                <a:solidFill>
                  <a:schemeClr val="tx2"/>
                </a:solidFill>
              </a:rPr>
              <a:t> TLA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>
              <a:solidFill>
                <a:schemeClr val="tx2"/>
              </a:solidFill>
            </a:endParaRPr>
          </a:p>
          <a:p>
            <a:r>
              <a:rPr lang="nl-NL" dirty="0" err="1">
                <a:solidFill>
                  <a:schemeClr val="accent1"/>
                </a:solidFill>
                <a:latin typeface="CoconOT-Regular" panose="02000503040000020004" pitchFamily="50" charset="0"/>
              </a:rPr>
              <a:t>Join</a:t>
            </a:r>
            <a:r>
              <a:rPr lang="nl-NL" dirty="0">
                <a:solidFill>
                  <a:schemeClr val="accent1"/>
                </a:solidFill>
                <a:latin typeface="CoconOT-Regular" panose="02000503040000020004" pitchFamily="50" charset="0"/>
              </a:rPr>
              <a:t> </a:t>
            </a:r>
            <a:r>
              <a:rPr lang="nl-NL" dirty="0" err="1">
                <a:solidFill>
                  <a:schemeClr val="accent1"/>
                </a:solidFill>
                <a:latin typeface="CoconOT-Regular" panose="02000503040000020004" pitchFamily="50" charset="0"/>
              </a:rPr>
              <a:t>us</a:t>
            </a:r>
            <a:r>
              <a:rPr lang="nl-NL" dirty="0">
                <a:solidFill>
                  <a:schemeClr val="accent1"/>
                </a:solidFill>
                <a:latin typeface="CoconOT-Regular" panose="02000503040000020004" pitchFamily="50" charset="0"/>
              </a:rPr>
              <a:t> on I/ITSEC</a:t>
            </a:r>
          </a:p>
          <a:p>
            <a:r>
              <a:rPr lang="nl-NL" dirty="0">
                <a:solidFill>
                  <a:schemeClr val="accent1"/>
                </a:solidFill>
                <a:latin typeface="CoconOT-Regular" panose="02000503040000020004" pitchFamily="50" charset="0"/>
              </a:rPr>
              <a:t>@NLR BOOTH</a:t>
            </a:r>
          </a:p>
          <a:p>
            <a:endParaRPr lang="nl-NL" dirty="0">
              <a:solidFill>
                <a:schemeClr val="accent1"/>
              </a:solidFill>
              <a:latin typeface="CoconOT-Regular" panose="02000503040000020004" pitchFamily="50" charset="0"/>
            </a:endParaRPr>
          </a:p>
          <a:p>
            <a:r>
              <a:rPr lang="nl-NL" dirty="0">
                <a:solidFill>
                  <a:schemeClr val="accent1"/>
                </a:solidFill>
                <a:latin typeface="CoconOT-Regular" panose="02000503040000020004" pitchFamily="50" charset="0"/>
              </a:rPr>
              <a:t>Presentation</a:t>
            </a:r>
          </a:p>
          <a:p>
            <a:r>
              <a:rPr lang="nl-NL" dirty="0" err="1"/>
              <a:t>Thursday</a:t>
            </a:r>
            <a:r>
              <a:rPr lang="nl-NL" dirty="0"/>
              <a:t> 1 December</a:t>
            </a:r>
          </a:p>
          <a:p>
            <a:r>
              <a:rPr lang="nl-NL" dirty="0"/>
              <a:t>8:30-9:00 AM</a:t>
            </a:r>
          </a:p>
          <a:p>
            <a:r>
              <a:rPr lang="nl-NL" dirty="0"/>
              <a:t>W308A</a:t>
            </a:r>
          </a:p>
        </p:txBody>
      </p:sp>
    </p:spTree>
    <p:extLst>
      <p:ext uri="{BB962C8B-B14F-4D97-AF65-F5344CB8AC3E}">
        <p14:creationId xmlns:p14="http://schemas.microsoft.com/office/powerpoint/2010/main" val="18099337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990C20A-F7D2-4AC2-B130-30E6D61A9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2132295"/>
            <a:ext cx="7777162" cy="707886"/>
          </a:xfrm>
        </p:spPr>
        <p:txBody>
          <a:bodyPr/>
          <a:lstStyle/>
          <a:p>
            <a:r>
              <a:rPr lang="en-GB" sz="4000" dirty="0"/>
              <a:t>Lessons Learned</a:t>
            </a:r>
            <a:endParaRPr lang="nl-NL" sz="40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161FA67-108D-4E50-88D8-0735BD0DE5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D3E151-FB84-4A5F-B803-ED55DBEDA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>
                <a:solidFill>
                  <a:srgbClr val="004D7D"/>
                </a:solidFill>
              </a:rPr>
              <a:t>© Royal NLR 2022</a:t>
            </a:r>
            <a:endParaRPr lang="nl-NL" dirty="0">
              <a:solidFill>
                <a:srgbClr val="004D7D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028A48-83BF-4144-9BAB-62F230EBF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EBE98-414E-493A-9124-68D86CEA4F8A}" type="slidenum">
              <a:rPr lang="nl-NL" smtClean="0">
                <a:solidFill>
                  <a:srgbClr val="004D7D"/>
                </a:solidFill>
              </a:rPr>
              <a:pPr/>
              <a:t>29</a:t>
            </a:fld>
            <a:endParaRPr lang="nl-NL" dirty="0">
              <a:solidFill>
                <a:srgbClr val="004D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25508"/>
      </p:ext>
    </p:extLst>
  </p:cSld>
  <p:clrMapOvr>
    <a:masterClrMapping/>
  </p:clrMapOvr>
  <p:transition spd="slow" advTm="11202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6073" y="1881024"/>
            <a:ext cx="3237383" cy="2647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>
                <a:solidFill>
                  <a:srgbClr val="004D7D"/>
                </a:solidFill>
              </a:rPr>
              <a:t>© Royal NLR 2022</a:t>
            </a:r>
            <a:endParaRPr lang="en-GB" noProof="0" dirty="0">
              <a:solidFill>
                <a:srgbClr val="004D7D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EBE98-414E-493A-9124-68D86CEA4F8A}" type="slidenum">
              <a:rPr lang="nl-NL" smtClean="0">
                <a:solidFill>
                  <a:srgbClr val="004D7D"/>
                </a:solidFill>
              </a:rPr>
              <a:pPr/>
              <a:t>3</a:t>
            </a:fld>
            <a:endParaRPr lang="nl-NL" dirty="0">
              <a:solidFill>
                <a:srgbClr val="004D7D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IDTEAM project</a:t>
            </a:r>
            <a:endParaRPr lang="en-GB" sz="1600" dirty="0"/>
          </a:p>
        </p:txBody>
      </p:sp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332509" y="1543142"/>
            <a:ext cx="5194260" cy="2564731"/>
          </a:xfrm>
          <a:solidFill>
            <a:srgbClr val="FFFFFF">
              <a:alpha val="58039"/>
            </a:srgbClr>
          </a:solidFill>
        </p:spPr>
        <p:txBody>
          <a:bodyPr/>
          <a:lstStyle/>
          <a:p>
            <a:pPr marL="273050" lvl="1" indent="0">
              <a:buNone/>
            </a:pPr>
            <a:endParaRPr lang="en-GB" b="1" dirty="0"/>
          </a:p>
          <a:p>
            <a:pPr marL="273050" lvl="1" indent="0">
              <a:buNone/>
            </a:pPr>
            <a:r>
              <a:rPr lang="en-GB" b="1" dirty="0">
                <a:solidFill>
                  <a:schemeClr val="accent2"/>
                </a:solidFill>
              </a:rPr>
              <a:t>Objective</a:t>
            </a:r>
          </a:p>
          <a:p>
            <a:pPr marL="273050" lvl="1" indent="0">
              <a:buNone/>
            </a:pPr>
            <a:r>
              <a:rPr lang="en-US" dirty="0"/>
              <a:t>Develop and evaluate a </a:t>
            </a:r>
            <a:r>
              <a:rPr lang="en-US" b="1" dirty="0"/>
              <a:t>technology demonstrator</a:t>
            </a:r>
            <a:r>
              <a:rPr lang="en-US" dirty="0"/>
              <a:t> to show the </a:t>
            </a:r>
            <a:r>
              <a:rPr lang="en-US" b="1" dirty="0"/>
              <a:t>added value </a:t>
            </a:r>
            <a:r>
              <a:rPr lang="en-US" dirty="0"/>
              <a:t>of an </a:t>
            </a:r>
            <a:r>
              <a:rPr lang="en-US" b="1" dirty="0"/>
              <a:t>integrated digital learning environment </a:t>
            </a:r>
            <a:r>
              <a:rPr lang="en-US" dirty="0"/>
              <a:t>for aircraft maintenance in the 5th generation Air Force</a:t>
            </a:r>
            <a:endParaRPr lang="en-GB" b="1" dirty="0"/>
          </a:p>
        </p:txBody>
      </p:sp>
      <p:pic>
        <p:nvPicPr>
          <p:cNvPr id="8" name="Afbeelding 1">
            <a:extLst>
              <a:ext uri="{FF2B5EF4-FFF2-40B4-BE49-F238E27FC236}">
                <a16:creationId xmlns:a16="http://schemas.microsoft.com/office/drawing/2014/main" id="{94F26EEB-0C10-44C4-838C-28F8ED848FD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513" t="4164" r="2992" b="61882"/>
          <a:stretch/>
        </p:blipFill>
        <p:spPr>
          <a:xfrm>
            <a:off x="5807676" y="214184"/>
            <a:ext cx="3062724" cy="944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6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EBE98-414E-493A-9124-68D86CEA4F8A}" type="slidenum">
              <a:rPr lang="nl-NL" smtClean="0">
                <a:solidFill>
                  <a:srgbClr val="004D7D"/>
                </a:solidFill>
              </a:rPr>
              <a:pPr/>
              <a:t>30</a:t>
            </a:fld>
            <a:endParaRPr lang="nl-NL" dirty="0">
              <a:solidFill>
                <a:srgbClr val="004D7D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6"/>
          </p:nvPr>
        </p:nvSpPr>
        <p:spPr/>
        <p:txBody>
          <a:bodyPr/>
          <a:lstStyle/>
          <a:p>
            <a:r>
              <a:rPr lang="en-GB" dirty="0"/>
              <a:t>1) Focus on how to support the </a:t>
            </a:r>
            <a:r>
              <a:rPr lang="en-GB" b="1" dirty="0"/>
              <a:t>learner</a:t>
            </a:r>
            <a:r>
              <a:rPr lang="en-GB" dirty="0"/>
              <a:t> to do his job</a:t>
            </a:r>
            <a:endParaRPr lang="nl-NL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" t="5511" r="31" b="10263"/>
          <a:stretch/>
        </p:blipFill>
        <p:spPr bwMode="auto">
          <a:xfrm>
            <a:off x="1070148" y="566453"/>
            <a:ext cx="7190884" cy="3028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214367" y="3346515"/>
            <a:ext cx="1066319" cy="2446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l-NL" sz="990" dirty="0">
                <a:solidFill>
                  <a:schemeClr val="bg1"/>
                </a:solidFill>
              </a:rPr>
              <a:t>© vectorpouch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1352E7-F906-4BC0-8A56-D72EB4885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>
                <a:solidFill>
                  <a:srgbClr val="004D7D"/>
                </a:solidFill>
              </a:rPr>
              <a:t>© Royal NLR 2022</a:t>
            </a:r>
            <a:endParaRPr lang="nl-NL" dirty="0">
              <a:solidFill>
                <a:srgbClr val="004D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110329"/>
      </p:ext>
    </p:extLst>
  </p:cSld>
  <p:clrMapOvr>
    <a:masterClrMapping/>
  </p:clrMapOvr>
  <p:transition spd="slow" advTm="66489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GB" dirty="0" err="1"/>
              <a:t>xAPI</a:t>
            </a:r>
            <a:r>
              <a:rPr lang="en-GB" dirty="0"/>
              <a:t> statement</a:t>
            </a:r>
            <a:endParaRPr lang="nl-NL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004D7D"/>
                </a:solidFill>
              </a:rPr>
              <a:t>© Royal NLR 2022</a:t>
            </a:r>
            <a:endParaRPr lang="nl-NL" dirty="0">
              <a:solidFill>
                <a:srgbClr val="004D7D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EBE98-414E-493A-9124-68D86CEA4F8A}" type="slidenum">
              <a:rPr lang="nl-NL" smtClean="0">
                <a:solidFill>
                  <a:srgbClr val="004D7D"/>
                </a:solidFill>
              </a:rPr>
              <a:pPr/>
              <a:t>31</a:t>
            </a:fld>
            <a:endParaRPr lang="nl-NL" dirty="0">
              <a:solidFill>
                <a:srgbClr val="004D7D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6"/>
          </p:nvPr>
        </p:nvSpPr>
        <p:spPr/>
        <p:txBody>
          <a:bodyPr/>
          <a:lstStyle/>
          <a:p>
            <a:r>
              <a:rPr lang="en-GB" dirty="0"/>
              <a:t>2) Find out which </a:t>
            </a:r>
            <a:r>
              <a:rPr lang="en-GB" b="1" dirty="0"/>
              <a:t>data </a:t>
            </a:r>
            <a:r>
              <a:rPr lang="en-GB" dirty="0"/>
              <a:t>are relevant for the function</a:t>
            </a:r>
            <a:br>
              <a:rPr lang="en-GB" dirty="0"/>
            </a:br>
            <a:r>
              <a:rPr lang="en-GB" sz="1400" dirty="0"/>
              <a:t>(</a:t>
            </a:r>
            <a:r>
              <a:rPr lang="en-GB" sz="1400" i="1" dirty="0"/>
              <a:t>performance indicators, competency framework and complexity factors</a:t>
            </a:r>
            <a:r>
              <a:rPr lang="en-GB" sz="1400" dirty="0"/>
              <a:t>)</a:t>
            </a:r>
            <a:endParaRPr lang="nl-N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FC96B1-B496-47CD-A4EE-7298F31C3A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260" y="779355"/>
            <a:ext cx="4140795" cy="2393366"/>
          </a:xfrm>
          <a:prstGeom prst="rect">
            <a:avLst/>
          </a:prstGeom>
        </p:spPr>
      </p:pic>
      <p:sp>
        <p:nvSpPr>
          <p:cNvPr id="9" name="Callout: Line 8">
            <a:extLst>
              <a:ext uri="{FF2B5EF4-FFF2-40B4-BE49-F238E27FC236}">
                <a16:creationId xmlns:a16="http://schemas.microsoft.com/office/drawing/2014/main" id="{0A7DAE00-A77D-44A8-AA89-0F238B8E51EB}"/>
              </a:ext>
            </a:extLst>
          </p:cNvPr>
          <p:cNvSpPr/>
          <p:nvPr/>
        </p:nvSpPr>
        <p:spPr>
          <a:xfrm>
            <a:off x="4637727" y="391859"/>
            <a:ext cx="1096960" cy="648133"/>
          </a:xfrm>
          <a:prstGeom prst="borderCallout1">
            <a:avLst>
              <a:gd name="adj1" fmla="val 50108"/>
              <a:gd name="adj2" fmla="val 0"/>
              <a:gd name="adj3" fmla="val 112500"/>
              <a:gd name="adj4" fmla="val -38333"/>
            </a:avLst>
          </a:prstGeom>
          <a:noFill/>
          <a:ln>
            <a:solidFill>
              <a:schemeClr val="bg1">
                <a:lumMod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100" b="1" dirty="0">
                <a:solidFill>
                  <a:schemeClr val="tx1"/>
                </a:solidFill>
              </a:rPr>
              <a:t>OBJECT</a:t>
            </a:r>
          </a:p>
          <a:p>
            <a:pPr algn="ctr"/>
            <a:r>
              <a:rPr lang="en-GB" sz="900" b="1" dirty="0">
                <a:solidFill>
                  <a:schemeClr val="tx2"/>
                </a:solidFill>
              </a:rPr>
              <a:t>PERFORMANCE INDICATOR</a:t>
            </a:r>
            <a:endParaRPr lang="nl-NL" sz="900" b="1" dirty="0">
              <a:solidFill>
                <a:schemeClr val="tx2"/>
              </a:solidFill>
            </a:endParaRPr>
          </a:p>
        </p:txBody>
      </p:sp>
      <p:sp>
        <p:nvSpPr>
          <p:cNvPr id="10" name="Callout: Line 9">
            <a:extLst>
              <a:ext uri="{FF2B5EF4-FFF2-40B4-BE49-F238E27FC236}">
                <a16:creationId xmlns:a16="http://schemas.microsoft.com/office/drawing/2014/main" id="{7797A89E-D303-44CA-B126-D5F32DFD0405}"/>
              </a:ext>
            </a:extLst>
          </p:cNvPr>
          <p:cNvSpPr/>
          <p:nvPr/>
        </p:nvSpPr>
        <p:spPr>
          <a:xfrm>
            <a:off x="1848255" y="2245436"/>
            <a:ext cx="857917" cy="524531"/>
          </a:xfrm>
          <a:prstGeom prst="borderCallout1">
            <a:avLst>
              <a:gd name="adj1" fmla="val 48249"/>
              <a:gd name="adj2" fmla="val 98345"/>
              <a:gd name="adj3" fmla="val 40859"/>
              <a:gd name="adj4" fmla="val 128729"/>
            </a:avLst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100" b="1" dirty="0">
                <a:solidFill>
                  <a:schemeClr val="tx1"/>
                </a:solidFill>
              </a:rPr>
              <a:t>VERB / ACTION</a:t>
            </a:r>
            <a:endParaRPr lang="nl-NL" sz="1100" b="1" dirty="0">
              <a:solidFill>
                <a:schemeClr val="tx1"/>
              </a:solidFill>
            </a:endParaRPr>
          </a:p>
        </p:txBody>
      </p:sp>
      <p:sp>
        <p:nvSpPr>
          <p:cNvPr id="11" name="Callout: Line 10">
            <a:extLst>
              <a:ext uri="{FF2B5EF4-FFF2-40B4-BE49-F238E27FC236}">
                <a16:creationId xmlns:a16="http://schemas.microsoft.com/office/drawing/2014/main" id="{8B33D436-0FD8-42AD-B418-C7908349A9D2}"/>
              </a:ext>
            </a:extLst>
          </p:cNvPr>
          <p:cNvSpPr/>
          <p:nvPr/>
        </p:nvSpPr>
        <p:spPr>
          <a:xfrm>
            <a:off x="4482086" y="2591489"/>
            <a:ext cx="988544" cy="346053"/>
          </a:xfrm>
          <a:prstGeom prst="borderCallout1">
            <a:avLst>
              <a:gd name="adj1" fmla="val -2321"/>
              <a:gd name="adj2" fmla="val 47725"/>
              <a:gd name="adj3" fmla="val -64495"/>
              <a:gd name="adj4" fmla="val 44279"/>
            </a:avLst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100" b="1" dirty="0">
                <a:solidFill>
                  <a:schemeClr val="tx1"/>
                </a:solidFill>
              </a:rPr>
              <a:t>CONTEXT</a:t>
            </a:r>
            <a:endParaRPr lang="nl-NL" sz="1100" b="1" dirty="0">
              <a:solidFill>
                <a:schemeClr val="tx1"/>
              </a:solidFill>
            </a:endParaRPr>
          </a:p>
        </p:txBody>
      </p:sp>
      <p:sp>
        <p:nvSpPr>
          <p:cNvPr id="12" name="Callout: Line 11">
            <a:extLst>
              <a:ext uri="{FF2B5EF4-FFF2-40B4-BE49-F238E27FC236}">
                <a16:creationId xmlns:a16="http://schemas.microsoft.com/office/drawing/2014/main" id="{216D4E1C-E9EA-405C-B473-9D71453E7CF1}"/>
              </a:ext>
            </a:extLst>
          </p:cNvPr>
          <p:cNvSpPr/>
          <p:nvPr/>
        </p:nvSpPr>
        <p:spPr>
          <a:xfrm>
            <a:off x="6696307" y="1437758"/>
            <a:ext cx="988544" cy="346053"/>
          </a:xfrm>
          <a:prstGeom prst="borderCallout1">
            <a:avLst>
              <a:gd name="adj1" fmla="val 48249"/>
              <a:gd name="adj2" fmla="val 518"/>
              <a:gd name="adj3" fmla="val 47180"/>
              <a:gd name="adj4" fmla="val -19893"/>
            </a:avLst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100" b="1" dirty="0">
                <a:solidFill>
                  <a:schemeClr val="tx1"/>
                </a:solidFill>
              </a:rPr>
              <a:t>RESULT</a:t>
            </a:r>
            <a:endParaRPr lang="nl-NL" sz="1100" b="1" dirty="0">
              <a:solidFill>
                <a:schemeClr val="tx1"/>
              </a:solidFill>
            </a:endParaRPr>
          </a:p>
        </p:txBody>
      </p:sp>
      <p:sp>
        <p:nvSpPr>
          <p:cNvPr id="13" name="Callout: Line 12">
            <a:extLst>
              <a:ext uri="{FF2B5EF4-FFF2-40B4-BE49-F238E27FC236}">
                <a16:creationId xmlns:a16="http://schemas.microsoft.com/office/drawing/2014/main" id="{5BD88EED-8F2A-4F11-BD20-A3A7899707ED}"/>
              </a:ext>
            </a:extLst>
          </p:cNvPr>
          <p:cNvSpPr/>
          <p:nvPr/>
        </p:nvSpPr>
        <p:spPr>
          <a:xfrm>
            <a:off x="3306288" y="3255061"/>
            <a:ext cx="724528" cy="346053"/>
          </a:xfrm>
          <a:prstGeom prst="borderCallout1">
            <a:avLst>
              <a:gd name="adj1" fmla="val -2321"/>
              <a:gd name="adj2" fmla="val 49032"/>
              <a:gd name="adj3" fmla="val -106637"/>
              <a:gd name="adj4" fmla="val 85454"/>
            </a:avLst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100" b="1" dirty="0">
                <a:solidFill>
                  <a:schemeClr val="tx1"/>
                </a:solidFill>
              </a:rPr>
              <a:t>WHO</a:t>
            </a:r>
            <a:endParaRPr lang="nl-NL" sz="1100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92495542"/>
      </p:ext>
    </p:extLst>
  </p:cSld>
  <p:clrMapOvr>
    <a:masterClrMapping/>
  </p:clrMapOvr>
  <p:transition spd="slow" advTm="126792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36" b="11948"/>
          <a:stretch/>
        </p:blipFill>
        <p:spPr bwMode="auto">
          <a:xfrm>
            <a:off x="1056567" y="589078"/>
            <a:ext cx="6887283" cy="3641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4D7D"/>
                </a:solidFill>
              </a:rPr>
              <a:t>© Royal NLR 2022</a:t>
            </a:r>
            <a:endParaRPr lang="nl-NL" dirty="0">
              <a:solidFill>
                <a:srgbClr val="004D7D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EBE98-414E-493A-9124-68D86CEA4F8A}" type="slidenum">
              <a:rPr lang="nl-NL" smtClean="0">
                <a:solidFill>
                  <a:srgbClr val="004D7D"/>
                </a:solidFill>
              </a:rPr>
              <a:pPr/>
              <a:t>32</a:t>
            </a:fld>
            <a:endParaRPr lang="nl-NL" dirty="0">
              <a:solidFill>
                <a:srgbClr val="004D7D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6"/>
          </p:nvPr>
        </p:nvSpPr>
        <p:spPr/>
        <p:txBody>
          <a:bodyPr/>
          <a:lstStyle/>
          <a:p>
            <a:r>
              <a:rPr lang="en-GB" dirty="0"/>
              <a:t>3) </a:t>
            </a:r>
            <a:r>
              <a:rPr lang="en-US" dirty="0"/>
              <a:t>Closed </a:t>
            </a:r>
            <a:r>
              <a:rPr lang="en-US" dirty="0" err="1"/>
              <a:t>defence</a:t>
            </a:r>
            <a:r>
              <a:rPr lang="en-US" dirty="0"/>
              <a:t> systems vs cloud based solutions = challenging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07DDF4-4C25-4AA2-AA4C-130E874159DC}"/>
              </a:ext>
            </a:extLst>
          </p:cNvPr>
          <p:cNvSpPr txBox="1"/>
          <p:nvPr/>
        </p:nvSpPr>
        <p:spPr>
          <a:xfrm>
            <a:off x="6692093" y="678429"/>
            <a:ext cx="185798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solidFill>
                  <a:schemeClr val="bg1"/>
                </a:solidFill>
              </a:rPr>
              <a:t>Source: </a:t>
            </a:r>
            <a:r>
              <a:rPr lang="en-GB" sz="1050" dirty="0" err="1">
                <a:solidFill>
                  <a:schemeClr val="bg1"/>
                </a:solidFill>
              </a:rPr>
              <a:t>Freepik</a:t>
            </a:r>
            <a:endParaRPr lang="nl-NL" sz="1050" dirty="0" err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669151"/>
      </p:ext>
    </p:extLst>
  </p:cSld>
  <p:clrMapOvr>
    <a:masterClrMapping/>
  </p:clrMapOvr>
  <p:transition spd="slow" advTm="26163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Binary code netwrok technology concept background Free Vector">
            <a:extLst>
              <a:ext uri="{FF2B5EF4-FFF2-40B4-BE49-F238E27FC236}">
                <a16:creationId xmlns:a16="http://schemas.microsoft.com/office/drawing/2014/main" id="{75FEB694-70C0-4E71-9097-3F374A497292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9" t="11247" r="149" b="31223"/>
          <a:stretch/>
        </p:blipFill>
        <p:spPr bwMode="auto">
          <a:xfrm>
            <a:off x="681053" y="653143"/>
            <a:ext cx="7989871" cy="3341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004D7D"/>
                </a:solidFill>
              </a:rPr>
              <a:t>© Royal NLR 2022</a:t>
            </a:r>
            <a:endParaRPr lang="nl-NL" dirty="0">
              <a:solidFill>
                <a:srgbClr val="004D7D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EBE98-414E-493A-9124-68D86CEA4F8A}" type="slidenum">
              <a:rPr lang="nl-NL" smtClean="0">
                <a:solidFill>
                  <a:srgbClr val="004D7D"/>
                </a:solidFill>
              </a:rPr>
              <a:pPr/>
              <a:t>33</a:t>
            </a:fld>
            <a:endParaRPr lang="nl-NL" dirty="0">
              <a:solidFill>
                <a:srgbClr val="004D7D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6"/>
          </p:nvPr>
        </p:nvSpPr>
        <p:spPr/>
        <p:txBody>
          <a:bodyPr/>
          <a:lstStyle/>
          <a:p>
            <a:r>
              <a:rPr lang="en-GB" dirty="0"/>
              <a:t>4) Clean and big data is needed for algorithms and automated systems, but not available for all professions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0023904"/>
      </p:ext>
    </p:extLst>
  </p:cSld>
  <p:clrMapOvr>
    <a:masterClrMapping/>
  </p:clrMapOvr>
  <p:transition spd="slow" advTm="32835"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1448" y="399059"/>
            <a:ext cx="7786686" cy="3895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4D7D"/>
                </a:solidFill>
              </a:rPr>
              <a:t>© Royal NLR 2022</a:t>
            </a:r>
            <a:endParaRPr lang="nl-NL" dirty="0">
              <a:solidFill>
                <a:srgbClr val="004D7D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EBE98-414E-493A-9124-68D86CEA4F8A}" type="slidenum">
              <a:rPr lang="nl-NL" smtClean="0">
                <a:solidFill>
                  <a:srgbClr val="004D7D"/>
                </a:solidFill>
              </a:rPr>
              <a:pPr/>
              <a:t>34</a:t>
            </a:fld>
            <a:endParaRPr lang="nl-NL" dirty="0">
              <a:solidFill>
                <a:srgbClr val="004D7D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6"/>
          </p:nvPr>
        </p:nvSpPr>
        <p:spPr/>
        <p:txBody>
          <a:bodyPr/>
          <a:lstStyle/>
          <a:p>
            <a:r>
              <a:rPr lang="nl-NL" dirty="0"/>
              <a:t>5) </a:t>
            </a:r>
            <a:r>
              <a:rPr lang="en-US" dirty="0"/>
              <a:t>Keep the </a:t>
            </a:r>
            <a:r>
              <a:rPr lang="en-US" b="1" dirty="0"/>
              <a:t>human</a:t>
            </a:r>
            <a:r>
              <a:rPr lang="en-US" dirty="0"/>
              <a:t> in the loop</a:t>
            </a:r>
            <a:endParaRPr lang="nl-NL" dirty="0"/>
          </a:p>
        </p:txBody>
      </p:sp>
      <p:sp>
        <p:nvSpPr>
          <p:cNvPr id="8" name="TextBox 7"/>
          <p:cNvSpPr txBox="1"/>
          <p:nvPr/>
        </p:nvSpPr>
        <p:spPr>
          <a:xfrm>
            <a:off x="7209559" y="3346515"/>
            <a:ext cx="1071127" cy="2446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l-NL" sz="990" dirty="0">
                <a:solidFill>
                  <a:schemeClr val="bg1"/>
                </a:solidFill>
              </a:rPr>
              <a:t>© marcovector</a:t>
            </a:r>
          </a:p>
        </p:txBody>
      </p:sp>
    </p:spTree>
    <p:extLst>
      <p:ext uri="{BB962C8B-B14F-4D97-AF65-F5344CB8AC3E}">
        <p14:creationId xmlns:p14="http://schemas.microsoft.com/office/powerpoint/2010/main" val="834669013"/>
      </p:ext>
    </p:extLst>
  </p:cSld>
  <p:clrMapOvr>
    <a:masterClrMapping/>
  </p:clrMapOvr>
  <p:transition spd="slow" advTm="86459"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8B14767-1949-47F0-A268-4D50DA030C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3" t="25742" r="1586" b="14473"/>
          <a:stretch/>
        </p:blipFill>
        <p:spPr>
          <a:xfrm>
            <a:off x="-1900" y="2486615"/>
            <a:ext cx="9144000" cy="26568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07D714-9145-4186-BE38-47C88B990D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08" t="23502" r="30553" b="31657"/>
          <a:stretch/>
        </p:blipFill>
        <p:spPr>
          <a:xfrm>
            <a:off x="3986248" y="1090381"/>
            <a:ext cx="1167704" cy="102164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BF3A1CF-2CD7-452A-BD3D-6BD505D80C5E}"/>
              </a:ext>
            </a:extLst>
          </p:cNvPr>
          <p:cNvSpPr/>
          <p:nvPr/>
        </p:nvSpPr>
        <p:spPr>
          <a:xfrm>
            <a:off x="0" y="28170"/>
            <a:ext cx="1296144" cy="1224136"/>
          </a:xfrm>
          <a:prstGeom prst="rect">
            <a:avLst/>
          </a:prstGeom>
          <a:solidFill>
            <a:schemeClr val="bg1"/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FA0D81F-2BB6-4C49-A200-B16E89D57B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6388" y="2740598"/>
            <a:ext cx="1529277" cy="9800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85EC70-30AA-4A9C-BE6F-2D902D8D65F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5356" b="17586"/>
          <a:stretch/>
        </p:blipFill>
        <p:spPr>
          <a:xfrm>
            <a:off x="1624082" y="2411212"/>
            <a:ext cx="1769661" cy="115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952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09"/>
    </mc:Choice>
    <mc:Fallback xmlns="">
      <p:transition spd="slow" advTm="17709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FB1594-5FA3-4542-8F0F-004729EAC5AF}"/>
              </a:ext>
            </a:extLst>
          </p:cNvPr>
          <p:cNvSpPr txBox="1"/>
          <p:nvPr/>
        </p:nvSpPr>
        <p:spPr bwMode="gray">
          <a:xfrm>
            <a:off x="619729" y="2242794"/>
            <a:ext cx="1779626" cy="1015649"/>
          </a:xfrm>
          <a:prstGeom prst="rect">
            <a:avLst/>
          </a:prstGeom>
          <a:noFill/>
        </p:spPr>
        <p:txBody>
          <a:bodyPr wrap="none" lIns="91426" tIns="45713" rIns="91426" bIns="45713" rtlCol="0">
            <a:spAutoFit/>
          </a:bodyPr>
          <a:lstStyle/>
          <a:p>
            <a:pPr defTabSz="914237"/>
            <a:r>
              <a:rPr lang="en-GB" sz="1000" b="1" dirty="0">
                <a:solidFill>
                  <a:schemeClr val="accent4"/>
                </a:solidFill>
              </a:rPr>
              <a:t>Petra ten Hove</a:t>
            </a:r>
          </a:p>
          <a:p>
            <a:pPr defTabSz="914237"/>
            <a:r>
              <a:rPr lang="en-GB" sz="1000" dirty="0">
                <a:solidFill>
                  <a:schemeClr val="bg1"/>
                </a:solidFill>
              </a:rPr>
              <a:t>Training Expert</a:t>
            </a:r>
          </a:p>
          <a:p>
            <a:pPr defTabSz="914237"/>
            <a:r>
              <a:rPr lang="en-GB" sz="1000" dirty="0">
                <a:solidFill>
                  <a:schemeClr val="bg1"/>
                </a:solidFill>
              </a:rPr>
              <a:t>Aerospace Operations</a:t>
            </a:r>
          </a:p>
          <a:p>
            <a:pPr defTabSz="914237"/>
            <a:endParaRPr lang="en-GB" sz="1000" b="1" dirty="0">
              <a:solidFill>
                <a:schemeClr val="accent6"/>
              </a:solidFill>
            </a:endParaRPr>
          </a:p>
          <a:p>
            <a:pPr defTabSz="914237"/>
            <a:r>
              <a:rPr lang="en-GB" sz="1000" b="1" dirty="0">
                <a:solidFill>
                  <a:schemeClr val="accent4"/>
                </a:solidFill>
              </a:rPr>
              <a:t>p ) </a:t>
            </a:r>
            <a:r>
              <a:rPr lang="en-GB" sz="1000" b="1" dirty="0">
                <a:solidFill>
                  <a:schemeClr val="bg1"/>
                </a:solidFill>
              </a:rPr>
              <a:t>+31 6 1522 1261</a:t>
            </a:r>
          </a:p>
          <a:p>
            <a:pPr defTabSz="914237"/>
            <a:r>
              <a:rPr lang="en-GB" sz="1000" b="1" dirty="0">
                <a:solidFill>
                  <a:schemeClr val="accent4"/>
                </a:solidFill>
              </a:rPr>
              <a:t>e ) </a:t>
            </a:r>
            <a:r>
              <a:rPr lang="en-GB" sz="1000" b="1" dirty="0">
                <a:solidFill>
                  <a:schemeClr val="bg1"/>
                </a:solidFill>
              </a:rPr>
              <a:t>petra.ten.hove@nlr.nl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261A34-AE98-4394-AEE5-1ED901F2CC2F}"/>
              </a:ext>
            </a:extLst>
          </p:cNvPr>
          <p:cNvSpPr txBox="1"/>
          <p:nvPr/>
        </p:nvSpPr>
        <p:spPr bwMode="gray">
          <a:xfrm>
            <a:off x="3002711" y="2242794"/>
            <a:ext cx="1338800" cy="1015649"/>
          </a:xfrm>
          <a:prstGeom prst="rect">
            <a:avLst/>
          </a:prstGeom>
          <a:noFill/>
        </p:spPr>
        <p:txBody>
          <a:bodyPr wrap="none" lIns="91426" tIns="45713" rIns="91426" bIns="45713" rtlCol="0">
            <a:spAutoFit/>
          </a:bodyPr>
          <a:lstStyle/>
          <a:p>
            <a:pPr defTabSz="914260">
              <a:lnSpc>
                <a:spcPct val="100000"/>
              </a:lnSpc>
            </a:pPr>
            <a:r>
              <a:rPr lang="en-GB" sz="1000" b="1" noProof="0" dirty="0">
                <a:solidFill>
                  <a:schemeClr val="accent4"/>
                </a:solidFill>
              </a:rPr>
              <a:t>Rik Bosma MSc.</a:t>
            </a:r>
          </a:p>
          <a:p>
            <a:pPr defTabSz="914260">
              <a:lnSpc>
                <a:spcPct val="100000"/>
              </a:lnSpc>
            </a:pPr>
            <a:r>
              <a:rPr lang="en-GB" sz="1000" noProof="0" dirty="0">
                <a:solidFill>
                  <a:schemeClr val="bg1"/>
                </a:solidFill>
              </a:rPr>
              <a:t>Lead R&amp;D Engineer</a:t>
            </a:r>
          </a:p>
          <a:p>
            <a:pPr defTabSz="914260">
              <a:lnSpc>
                <a:spcPct val="100000"/>
              </a:lnSpc>
            </a:pPr>
            <a:r>
              <a:rPr lang="en-GB" sz="1000" dirty="0">
                <a:solidFill>
                  <a:schemeClr val="bg1"/>
                </a:solidFill>
              </a:rPr>
              <a:t>Aerospace Operations</a:t>
            </a:r>
            <a:endParaRPr lang="en-GB" sz="1000" noProof="0" dirty="0">
              <a:solidFill>
                <a:schemeClr val="bg1"/>
              </a:solidFill>
            </a:endParaRPr>
          </a:p>
          <a:p>
            <a:pPr defTabSz="914260">
              <a:lnSpc>
                <a:spcPct val="100000"/>
              </a:lnSpc>
            </a:pPr>
            <a:endParaRPr lang="en-GB" sz="1000" b="1" noProof="0" dirty="0">
              <a:solidFill>
                <a:schemeClr val="accent6"/>
              </a:solidFill>
            </a:endParaRPr>
          </a:p>
          <a:p>
            <a:pPr defTabSz="914260">
              <a:lnSpc>
                <a:spcPct val="100000"/>
              </a:lnSpc>
            </a:pPr>
            <a:r>
              <a:rPr lang="en-GB" sz="1000" b="1" noProof="0" dirty="0">
                <a:solidFill>
                  <a:schemeClr val="accent4"/>
                </a:solidFill>
              </a:rPr>
              <a:t>p ) </a:t>
            </a:r>
            <a:r>
              <a:rPr lang="en-GB" sz="1000" b="1" noProof="0" dirty="0">
                <a:solidFill>
                  <a:schemeClr val="bg1"/>
                </a:solidFill>
              </a:rPr>
              <a:t>+31 88 511 3708</a:t>
            </a:r>
          </a:p>
          <a:p>
            <a:pPr defTabSz="914260">
              <a:lnSpc>
                <a:spcPct val="100000"/>
              </a:lnSpc>
            </a:pPr>
            <a:r>
              <a:rPr lang="en-GB" sz="1000" b="1" noProof="0" dirty="0">
                <a:solidFill>
                  <a:schemeClr val="accent4"/>
                </a:solidFill>
              </a:rPr>
              <a:t>e ) </a:t>
            </a:r>
            <a:r>
              <a:rPr lang="en-GB" sz="1000" b="1" dirty="0">
                <a:solidFill>
                  <a:schemeClr val="bg1"/>
                </a:solidFill>
              </a:rPr>
              <a:t>r</a:t>
            </a:r>
            <a:r>
              <a:rPr lang="en-GB" sz="1000" b="1" noProof="0" dirty="0">
                <a:solidFill>
                  <a:schemeClr val="bg1"/>
                </a:solidFill>
              </a:rPr>
              <a:t>ik.bosma@nlr.nl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A98BCAF-7B22-49EB-8B96-DC789543E311}"/>
              </a:ext>
            </a:extLst>
          </p:cNvPr>
          <p:cNvCxnSpPr>
            <a:cxnSpLocks/>
          </p:cNvCxnSpPr>
          <p:nvPr/>
        </p:nvCxnSpPr>
        <p:spPr bwMode="gray">
          <a:xfrm>
            <a:off x="2842111" y="2305017"/>
            <a:ext cx="0" cy="843366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DE60BEBE-D85B-4788-AC1B-60242B16E9F0}"/>
              </a:ext>
            </a:extLst>
          </p:cNvPr>
          <p:cNvSpPr txBox="1"/>
          <p:nvPr/>
        </p:nvSpPr>
        <p:spPr bwMode="gray">
          <a:xfrm>
            <a:off x="5128691" y="2242794"/>
            <a:ext cx="1600090" cy="1015649"/>
          </a:xfrm>
          <a:prstGeom prst="rect">
            <a:avLst/>
          </a:prstGeom>
          <a:noFill/>
        </p:spPr>
        <p:txBody>
          <a:bodyPr wrap="none" lIns="91426" tIns="45713" rIns="91426" bIns="45713" rtlCol="0">
            <a:spAutoFit/>
          </a:bodyPr>
          <a:lstStyle/>
          <a:p>
            <a:pPr defTabSz="914260">
              <a:lnSpc>
                <a:spcPct val="100000"/>
              </a:lnSpc>
            </a:pPr>
            <a:r>
              <a:rPr lang="en-GB" sz="1000" b="1" dirty="0">
                <a:solidFill>
                  <a:schemeClr val="accent4"/>
                </a:solidFill>
              </a:rPr>
              <a:t>Dirk Thijssen MSc.</a:t>
            </a:r>
            <a:endParaRPr lang="en-GB" sz="1000" b="1" noProof="0" dirty="0">
              <a:solidFill>
                <a:schemeClr val="accent4"/>
              </a:solidFill>
            </a:endParaRPr>
          </a:p>
          <a:p>
            <a:pPr defTabSz="914260">
              <a:lnSpc>
                <a:spcPct val="100000"/>
              </a:lnSpc>
            </a:pPr>
            <a:r>
              <a:rPr lang="en-GB" sz="1000" noProof="0" dirty="0">
                <a:solidFill>
                  <a:schemeClr val="bg1"/>
                </a:solidFill>
              </a:rPr>
              <a:t>Training Technology Expert</a:t>
            </a:r>
          </a:p>
          <a:p>
            <a:pPr defTabSz="914260">
              <a:lnSpc>
                <a:spcPct val="100000"/>
              </a:lnSpc>
            </a:pPr>
            <a:r>
              <a:rPr lang="en-GB" sz="1000" dirty="0">
                <a:solidFill>
                  <a:schemeClr val="bg1"/>
                </a:solidFill>
              </a:rPr>
              <a:t>Aerospace Operations</a:t>
            </a:r>
            <a:endParaRPr lang="en-GB" sz="1000" noProof="0" dirty="0">
              <a:solidFill>
                <a:schemeClr val="bg1"/>
              </a:solidFill>
            </a:endParaRPr>
          </a:p>
          <a:p>
            <a:pPr defTabSz="914260">
              <a:lnSpc>
                <a:spcPct val="100000"/>
              </a:lnSpc>
            </a:pPr>
            <a:endParaRPr lang="en-GB" sz="1000" b="1" noProof="0" dirty="0">
              <a:solidFill>
                <a:schemeClr val="accent6"/>
              </a:solidFill>
            </a:endParaRPr>
          </a:p>
          <a:p>
            <a:pPr defTabSz="914260">
              <a:lnSpc>
                <a:spcPct val="100000"/>
              </a:lnSpc>
            </a:pPr>
            <a:r>
              <a:rPr lang="en-GB" sz="1000" b="1" noProof="0" dirty="0">
                <a:solidFill>
                  <a:schemeClr val="accent4"/>
                </a:solidFill>
              </a:rPr>
              <a:t>p ) </a:t>
            </a:r>
            <a:r>
              <a:rPr lang="en-GB" sz="1000" b="1" noProof="0" dirty="0">
                <a:solidFill>
                  <a:schemeClr val="bg1"/>
                </a:solidFill>
              </a:rPr>
              <a:t>+31 88 511 3497</a:t>
            </a:r>
          </a:p>
          <a:p>
            <a:pPr defTabSz="914260">
              <a:lnSpc>
                <a:spcPct val="100000"/>
              </a:lnSpc>
            </a:pPr>
            <a:r>
              <a:rPr lang="en-GB" sz="1000" b="1" noProof="0" dirty="0">
                <a:solidFill>
                  <a:schemeClr val="accent4"/>
                </a:solidFill>
              </a:rPr>
              <a:t>e ) </a:t>
            </a:r>
            <a:r>
              <a:rPr lang="en-GB" sz="1000" b="1" dirty="0">
                <a:solidFill>
                  <a:schemeClr val="bg1"/>
                </a:solidFill>
              </a:rPr>
              <a:t>dirk</a:t>
            </a:r>
            <a:r>
              <a:rPr lang="en-GB" sz="1000" b="1" noProof="0" dirty="0">
                <a:solidFill>
                  <a:schemeClr val="bg1"/>
                </a:solidFill>
              </a:rPr>
              <a:t>.thijssen@nlr.nl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B6FBCA1-86FE-4242-8854-1DAD6A0228AB}"/>
              </a:ext>
            </a:extLst>
          </p:cNvPr>
          <p:cNvCxnSpPr>
            <a:cxnSpLocks/>
          </p:cNvCxnSpPr>
          <p:nvPr/>
        </p:nvCxnSpPr>
        <p:spPr bwMode="gray">
          <a:xfrm>
            <a:off x="4968091" y="2305017"/>
            <a:ext cx="0" cy="843366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1180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3522"/>
    </mc:Choice>
    <mc:Fallback xmlns="">
      <p:transition advTm="23522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Rectangle 240">
            <a:extLst>
              <a:ext uri="{FF2B5EF4-FFF2-40B4-BE49-F238E27FC236}">
                <a16:creationId xmlns:a16="http://schemas.microsoft.com/office/drawing/2014/main" id="{2C50AB2A-E861-4A6E-808F-8D48F6D07BE2}"/>
              </a:ext>
            </a:extLst>
          </p:cNvPr>
          <p:cNvSpPr/>
          <p:nvPr/>
        </p:nvSpPr>
        <p:spPr>
          <a:xfrm>
            <a:off x="6758339" y="631904"/>
            <a:ext cx="1061884" cy="488973"/>
          </a:xfrm>
          <a:prstGeom prst="rect">
            <a:avLst/>
          </a:prstGeom>
          <a:solidFill>
            <a:schemeClr val="bg1"/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A0556FF-E364-4892-8917-E28EBB6FA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 Royal NLR 2022</a:t>
            </a:r>
            <a:endParaRPr lang="nl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59D56C-BEB7-4A4F-B746-04A51A187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889B4-6CF4-40D8-B7B4-577818220F6E}" type="slidenum">
              <a:rPr lang="nl-NL" smtClean="0"/>
              <a:t>4</a:t>
            </a:fld>
            <a:endParaRPr lang="nl-NL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D56C35D-C311-458A-AEDE-E6F33E8B6886}"/>
              </a:ext>
            </a:extLst>
          </p:cNvPr>
          <p:cNvSpPr/>
          <p:nvPr/>
        </p:nvSpPr>
        <p:spPr>
          <a:xfrm>
            <a:off x="2570339" y="680544"/>
            <a:ext cx="4260403" cy="4260404"/>
          </a:xfrm>
          <a:prstGeom prst="ellipse">
            <a:avLst/>
          </a:prstGeom>
          <a:solidFill>
            <a:srgbClr val="F8FCFE"/>
          </a:solidFill>
          <a:ln w="762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79827">
              <a:defRPr/>
            </a:pPr>
            <a:endParaRPr lang="nl-NL" sz="120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2BD9EAC-FAA7-49DF-B3B9-6F762E90063F}"/>
              </a:ext>
            </a:extLst>
          </p:cNvPr>
          <p:cNvSpPr/>
          <p:nvPr/>
        </p:nvSpPr>
        <p:spPr>
          <a:xfrm>
            <a:off x="3316619" y="1786530"/>
            <a:ext cx="2652742" cy="2652743"/>
          </a:xfrm>
          <a:prstGeom prst="ellipse">
            <a:avLst/>
          </a:prstGeom>
          <a:solidFill>
            <a:srgbClr val="94CEEC">
              <a:lumMod val="20000"/>
              <a:lumOff val="80000"/>
            </a:srgbClr>
          </a:solidFill>
          <a:ln w="76200" cap="flat" cmpd="sng" algn="ctr">
            <a:noFill/>
            <a:prstDash val="sysDot"/>
          </a:ln>
          <a:effectLst/>
        </p:spPr>
        <p:txBody>
          <a:bodyPr rtlCol="0" anchor="ctr"/>
          <a:lstStyle/>
          <a:p>
            <a:pPr algn="ctr" defTabSz="1279827">
              <a:defRPr/>
            </a:pPr>
            <a:endParaRPr lang="nl-NL" sz="140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Arc 8">
            <a:extLst>
              <a:ext uri="{FF2B5EF4-FFF2-40B4-BE49-F238E27FC236}">
                <a16:creationId xmlns:a16="http://schemas.microsoft.com/office/drawing/2014/main" id="{F9514BF1-AB2F-413F-9DCC-EE80BBBD4828}"/>
              </a:ext>
            </a:extLst>
          </p:cNvPr>
          <p:cNvSpPr/>
          <p:nvPr/>
        </p:nvSpPr>
        <p:spPr>
          <a:xfrm rot="15199566">
            <a:off x="2570338" y="678754"/>
            <a:ext cx="4260404" cy="4260403"/>
          </a:xfrm>
          <a:prstGeom prst="arc">
            <a:avLst>
              <a:gd name="adj1" fmla="val 16282975"/>
              <a:gd name="adj2" fmla="val 18164680"/>
            </a:avLst>
          </a:prstGeom>
          <a:noFill/>
          <a:ln w="76200" cap="flat" cmpd="sng" algn="ctr">
            <a:solidFill>
              <a:sysClr val="window" lastClr="FFFFFF">
                <a:lumMod val="85000"/>
              </a:sysClr>
            </a:solidFill>
            <a:prstDash val="sysDot"/>
            <a:headEnd type="triangle" w="med" len="med"/>
            <a:tailEnd type="none" w="med" len="med"/>
          </a:ln>
          <a:effectLst/>
        </p:spPr>
        <p:txBody>
          <a:bodyPr rtlCol="0" anchor="ctr"/>
          <a:lstStyle/>
          <a:p>
            <a:pPr algn="ctr" defTabSz="1279827">
              <a:defRPr/>
            </a:pPr>
            <a:endParaRPr lang="nl-NL" sz="1600" ker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847B247F-EC8C-4C23-B7E8-2C3B82F11FAF}"/>
              </a:ext>
            </a:extLst>
          </p:cNvPr>
          <p:cNvSpPr/>
          <p:nvPr/>
        </p:nvSpPr>
        <p:spPr>
          <a:xfrm rot="14808069">
            <a:off x="2577766" y="690976"/>
            <a:ext cx="4260404" cy="4260403"/>
          </a:xfrm>
          <a:prstGeom prst="arc">
            <a:avLst>
              <a:gd name="adj1" fmla="val 13308658"/>
              <a:gd name="adj2" fmla="val 16192785"/>
            </a:avLst>
          </a:prstGeom>
          <a:noFill/>
          <a:ln w="76200" cap="flat" cmpd="sng" algn="ctr">
            <a:solidFill>
              <a:sysClr val="window" lastClr="FFFFFF">
                <a:lumMod val="85000"/>
              </a:sysClr>
            </a:solidFill>
            <a:prstDash val="solid"/>
            <a:headEnd type="triangle" w="med" len="med"/>
            <a:tailEnd type="none" w="med" len="med"/>
          </a:ln>
          <a:effectLst/>
        </p:spPr>
        <p:txBody>
          <a:bodyPr rtlCol="0" anchor="ctr"/>
          <a:lstStyle/>
          <a:p>
            <a:pPr algn="ctr" defTabSz="1279827">
              <a:defRPr/>
            </a:pPr>
            <a:endParaRPr lang="nl-NL" sz="1600" ker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E722A537-3A84-4ABE-A8AB-9615A806CDBF}"/>
              </a:ext>
            </a:extLst>
          </p:cNvPr>
          <p:cNvSpPr/>
          <p:nvPr/>
        </p:nvSpPr>
        <p:spPr>
          <a:xfrm rot="16200000">
            <a:off x="2575135" y="689593"/>
            <a:ext cx="4260405" cy="4260403"/>
          </a:xfrm>
          <a:prstGeom prst="arc">
            <a:avLst>
              <a:gd name="adj1" fmla="val 6749599"/>
              <a:gd name="adj2" fmla="val 9975333"/>
            </a:avLst>
          </a:prstGeom>
          <a:noFill/>
          <a:ln w="76200" cap="flat" cmpd="sng" algn="ctr">
            <a:solidFill>
              <a:sysClr val="window" lastClr="FFFFFF">
                <a:lumMod val="85000"/>
              </a:sysClr>
            </a:solidFill>
            <a:prstDash val="solid"/>
            <a:headEnd type="triangle" w="med" len="med"/>
            <a:tailEnd type="none" w="med" len="med"/>
          </a:ln>
          <a:effectLst/>
        </p:spPr>
        <p:txBody>
          <a:bodyPr rtlCol="0" anchor="ctr"/>
          <a:lstStyle/>
          <a:p>
            <a:pPr algn="ctr" defTabSz="1279827">
              <a:defRPr/>
            </a:pPr>
            <a:endParaRPr lang="nl-NL" sz="1600" kern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B9EDA99-8BDE-4061-9E86-35008354F1C2}"/>
              </a:ext>
            </a:extLst>
          </p:cNvPr>
          <p:cNvGrpSpPr/>
          <p:nvPr/>
        </p:nvGrpSpPr>
        <p:grpSpPr>
          <a:xfrm>
            <a:off x="4041506" y="2070545"/>
            <a:ext cx="1223122" cy="1588055"/>
            <a:chOff x="2976430" y="5682284"/>
            <a:chExt cx="1769717" cy="2297733"/>
          </a:xfrm>
        </p:grpSpPr>
        <p:sp>
          <p:nvSpPr>
            <p:cNvPr id="81" name="Freeform: Shape 73">
              <a:extLst>
                <a:ext uri="{FF2B5EF4-FFF2-40B4-BE49-F238E27FC236}">
                  <a16:creationId xmlns:a16="http://schemas.microsoft.com/office/drawing/2014/main" id="{6C9F0531-9C4B-4CB2-B139-A9E88D8F9D34}"/>
                </a:ext>
              </a:extLst>
            </p:cNvPr>
            <p:cNvSpPr/>
            <p:nvPr/>
          </p:nvSpPr>
          <p:spPr>
            <a:xfrm flipH="1">
              <a:off x="3724288" y="6042419"/>
              <a:ext cx="203117" cy="304817"/>
            </a:xfrm>
            <a:custGeom>
              <a:avLst/>
              <a:gdLst>
                <a:gd name="connsiteX0" fmla="*/ 634946 w 1066800"/>
                <a:gd name="connsiteY0" fmla="*/ 123682 h 1819275"/>
                <a:gd name="connsiteX1" fmla="*/ 7144 w 1066800"/>
                <a:gd name="connsiteY1" fmla="*/ 7144 h 1819275"/>
                <a:gd name="connsiteX2" fmla="*/ 7144 w 1066800"/>
                <a:gd name="connsiteY2" fmla="*/ 925554 h 1819275"/>
                <a:gd name="connsiteX3" fmla="*/ 9049 w 1066800"/>
                <a:gd name="connsiteY3" fmla="*/ 888035 h 1819275"/>
                <a:gd name="connsiteX4" fmla="*/ 381190 w 1066800"/>
                <a:gd name="connsiteY4" fmla="*/ 1257338 h 1819275"/>
                <a:gd name="connsiteX5" fmla="*/ 449380 w 1066800"/>
                <a:gd name="connsiteY5" fmla="*/ 1257338 h 1819275"/>
                <a:gd name="connsiteX6" fmla="*/ 909742 w 1066800"/>
                <a:gd name="connsiteY6" fmla="*/ 1717700 h 1819275"/>
                <a:gd name="connsiteX7" fmla="*/ 909742 w 1066800"/>
                <a:gd name="connsiteY7" fmla="*/ 1816808 h 1819275"/>
                <a:gd name="connsiteX8" fmla="*/ 1061009 w 1066800"/>
                <a:gd name="connsiteY8" fmla="*/ 1667113 h 1819275"/>
                <a:gd name="connsiteX9" fmla="*/ 1061009 w 1066800"/>
                <a:gd name="connsiteY9" fmla="*/ 832656 h 1819275"/>
                <a:gd name="connsiteX10" fmla="*/ 634946 w 1066800"/>
                <a:gd name="connsiteY10" fmla="*/ 123682 h 1819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66800" h="1819275">
                  <a:moveTo>
                    <a:pt x="634946" y="123682"/>
                  </a:moveTo>
                  <a:lnTo>
                    <a:pt x="7144" y="7144"/>
                  </a:lnTo>
                  <a:lnTo>
                    <a:pt x="7144" y="925554"/>
                  </a:lnTo>
                  <a:cubicBezTo>
                    <a:pt x="8401" y="913219"/>
                    <a:pt x="9049" y="900694"/>
                    <a:pt x="9049" y="888035"/>
                  </a:cubicBezTo>
                  <a:cubicBezTo>
                    <a:pt x="9049" y="1091994"/>
                    <a:pt x="177222" y="1257338"/>
                    <a:pt x="381190" y="1257338"/>
                  </a:cubicBezTo>
                  <a:lnTo>
                    <a:pt x="449380" y="1257338"/>
                  </a:lnTo>
                  <a:cubicBezTo>
                    <a:pt x="703631" y="1257338"/>
                    <a:pt x="909742" y="1463450"/>
                    <a:pt x="909742" y="1717700"/>
                  </a:cubicBezTo>
                  <a:lnTo>
                    <a:pt x="909742" y="1816808"/>
                  </a:lnTo>
                  <a:cubicBezTo>
                    <a:pt x="992419" y="1816808"/>
                    <a:pt x="1061009" y="1749781"/>
                    <a:pt x="1061009" y="1667113"/>
                  </a:cubicBezTo>
                  <a:lnTo>
                    <a:pt x="1061009" y="832656"/>
                  </a:lnTo>
                  <a:cubicBezTo>
                    <a:pt x="1061009" y="588102"/>
                    <a:pt x="847382" y="244792"/>
                    <a:pt x="634946" y="123682"/>
                  </a:cubicBezTo>
                  <a:close/>
                </a:path>
              </a:pathLst>
            </a:custGeom>
            <a:solidFill>
              <a:srgbClr val="FFCC6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243">
                <a:defRPr/>
              </a:pPr>
              <a:endParaRPr lang="en-GB" sz="1050" dirty="0">
                <a:solidFill>
                  <a:srgbClr val="2C3E50"/>
                </a:solidFill>
                <a:latin typeface="Lato Medium"/>
              </a:endParaRPr>
            </a:p>
          </p:txBody>
        </p:sp>
        <p:sp>
          <p:nvSpPr>
            <p:cNvPr id="82" name="Freeform: Shape 73">
              <a:extLst>
                <a:ext uri="{FF2B5EF4-FFF2-40B4-BE49-F238E27FC236}">
                  <a16:creationId xmlns:a16="http://schemas.microsoft.com/office/drawing/2014/main" id="{5E5DEEFB-E043-4C80-BDEF-FF09E5C53954}"/>
                </a:ext>
              </a:extLst>
            </p:cNvPr>
            <p:cNvSpPr/>
            <p:nvPr/>
          </p:nvSpPr>
          <p:spPr>
            <a:xfrm>
              <a:off x="3778810" y="6057781"/>
              <a:ext cx="203117" cy="304817"/>
            </a:xfrm>
            <a:custGeom>
              <a:avLst/>
              <a:gdLst>
                <a:gd name="connsiteX0" fmla="*/ 634946 w 1066800"/>
                <a:gd name="connsiteY0" fmla="*/ 123682 h 1819275"/>
                <a:gd name="connsiteX1" fmla="*/ 7144 w 1066800"/>
                <a:gd name="connsiteY1" fmla="*/ 7144 h 1819275"/>
                <a:gd name="connsiteX2" fmla="*/ 7144 w 1066800"/>
                <a:gd name="connsiteY2" fmla="*/ 925554 h 1819275"/>
                <a:gd name="connsiteX3" fmla="*/ 9049 w 1066800"/>
                <a:gd name="connsiteY3" fmla="*/ 888035 h 1819275"/>
                <a:gd name="connsiteX4" fmla="*/ 381190 w 1066800"/>
                <a:gd name="connsiteY4" fmla="*/ 1257338 h 1819275"/>
                <a:gd name="connsiteX5" fmla="*/ 449380 w 1066800"/>
                <a:gd name="connsiteY5" fmla="*/ 1257338 h 1819275"/>
                <a:gd name="connsiteX6" fmla="*/ 909742 w 1066800"/>
                <a:gd name="connsiteY6" fmla="*/ 1717700 h 1819275"/>
                <a:gd name="connsiteX7" fmla="*/ 909742 w 1066800"/>
                <a:gd name="connsiteY7" fmla="*/ 1816808 h 1819275"/>
                <a:gd name="connsiteX8" fmla="*/ 1061009 w 1066800"/>
                <a:gd name="connsiteY8" fmla="*/ 1667113 h 1819275"/>
                <a:gd name="connsiteX9" fmla="*/ 1061009 w 1066800"/>
                <a:gd name="connsiteY9" fmla="*/ 832656 h 1819275"/>
                <a:gd name="connsiteX10" fmla="*/ 634946 w 1066800"/>
                <a:gd name="connsiteY10" fmla="*/ 123682 h 1819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66800" h="1819275">
                  <a:moveTo>
                    <a:pt x="634946" y="123682"/>
                  </a:moveTo>
                  <a:lnTo>
                    <a:pt x="7144" y="7144"/>
                  </a:lnTo>
                  <a:lnTo>
                    <a:pt x="7144" y="925554"/>
                  </a:lnTo>
                  <a:cubicBezTo>
                    <a:pt x="8401" y="913219"/>
                    <a:pt x="9049" y="900694"/>
                    <a:pt x="9049" y="888035"/>
                  </a:cubicBezTo>
                  <a:cubicBezTo>
                    <a:pt x="9049" y="1091994"/>
                    <a:pt x="177222" y="1257338"/>
                    <a:pt x="381190" y="1257338"/>
                  </a:cubicBezTo>
                  <a:lnTo>
                    <a:pt x="449380" y="1257338"/>
                  </a:lnTo>
                  <a:cubicBezTo>
                    <a:pt x="703631" y="1257338"/>
                    <a:pt x="909742" y="1463450"/>
                    <a:pt x="909742" y="1717700"/>
                  </a:cubicBezTo>
                  <a:lnTo>
                    <a:pt x="909742" y="1816808"/>
                  </a:lnTo>
                  <a:cubicBezTo>
                    <a:pt x="992419" y="1816808"/>
                    <a:pt x="1061009" y="1749781"/>
                    <a:pt x="1061009" y="1667113"/>
                  </a:cubicBezTo>
                  <a:lnTo>
                    <a:pt x="1061009" y="832656"/>
                  </a:lnTo>
                  <a:cubicBezTo>
                    <a:pt x="1061009" y="588102"/>
                    <a:pt x="847382" y="244792"/>
                    <a:pt x="634946" y="123682"/>
                  </a:cubicBezTo>
                  <a:close/>
                </a:path>
              </a:pathLst>
            </a:custGeom>
            <a:solidFill>
              <a:srgbClr val="FFCC6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243">
                <a:defRPr/>
              </a:pPr>
              <a:endParaRPr lang="en-GB" sz="1050" dirty="0">
                <a:solidFill>
                  <a:srgbClr val="2C3E50"/>
                </a:solidFill>
                <a:latin typeface="Lato Medium"/>
              </a:endParaRPr>
            </a:p>
          </p:txBody>
        </p: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C24C5F5F-BCF2-451C-96BB-BC465ADBE0E4}"/>
                </a:ext>
              </a:extLst>
            </p:cNvPr>
            <p:cNvGrpSpPr/>
            <p:nvPr/>
          </p:nvGrpSpPr>
          <p:grpSpPr>
            <a:xfrm>
              <a:off x="2976430" y="5682284"/>
              <a:ext cx="1769717" cy="2297733"/>
              <a:chOff x="2974838" y="2718770"/>
              <a:chExt cx="2589877" cy="3362599"/>
            </a:xfrm>
          </p:grpSpPr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35840CD8-A418-4E55-8A59-74CC1B3428DD}"/>
                  </a:ext>
                </a:extLst>
              </p:cNvPr>
              <p:cNvGrpSpPr/>
              <p:nvPr/>
            </p:nvGrpSpPr>
            <p:grpSpPr>
              <a:xfrm>
                <a:off x="3900850" y="2789231"/>
                <a:ext cx="731513" cy="3292138"/>
                <a:chOff x="3900850" y="2789231"/>
                <a:chExt cx="731513" cy="3292138"/>
              </a:xfrm>
            </p:grpSpPr>
            <p:grpSp>
              <p:nvGrpSpPr>
                <p:cNvPr id="101" name="Group 100">
                  <a:extLst>
                    <a:ext uri="{FF2B5EF4-FFF2-40B4-BE49-F238E27FC236}">
                      <a16:creationId xmlns:a16="http://schemas.microsoft.com/office/drawing/2014/main" id="{DEAD1B4A-9D40-4FE9-93DE-44EFE51F44CC}"/>
                    </a:ext>
                  </a:extLst>
                </p:cNvPr>
                <p:cNvGrpSpPr/>
                <p:nvPr/>
              </p:nvGrpSpPr>
              <p:grpSpPr>
                <a:xfrm flipH="1">
                  <a:off x="3972580" y="4434829"/>
                  <a:ext cx="274320" cy="1646540"/>
                  <a:chOff x="4287540" y="4434829"/>
                  <a:chExt cx="274320" cy="1646540"/>
                </a:xfrm>
              </p:grpSpPr>
              <p:sp>
                <p:nvSpPr>
                  <p:cNvPr id="118" name="Rectangle 117">
                    <a:extLst>
                      <a:ext uri="{FF2B5EF4-FFF2-40B4-BE49-F238E27FC236}">
                        <a16:creationId xmlns:a16="http://schemas.microsoft.com/office/drawing/2014/main" id="{03BFDCA1-3B2C-4580-8D5F-7DEB98B339F1}"/>
                      </a:ext>
                    </a:extLst>
                  </p:cNvPr>
                  <p:cNvSpPr/>
                  <p:nvPr/>
                </p:nvSpPr>
                <p:spPr>
                  <a:xfrm>
                    <a:off x="4297700" y="4434829"/>
                    <a:ext cx="182879" cy="1462734"/>
                  </a:xfrm>
                  <a:prstGeom prst="rect">
                    <a:avLst/>
                  </a:prstGeom>
                  <a:blipFill dpi="0" rotWithShape="1">
                    <a:blip r:embed="rId4"/>
                    <a:srcRect/>
                    <a:tile tx="-158750" ty="0" sx="10000" sy="10000" flip="none" algn="tl"/>
                  </a:blip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US" sz="105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19" name="Partial Circle 87">
                    <a:extLst>
                      <a:ext uri="{FF2B5EF4-FFF2-40B4-BE49-F238E27FC236}">
                        <a16:creationId xmlns:a16="http://schemas.microsoft.com/office/drawing/2014/main" id="{5A35AF1B-6FD9-49A3-97C5-4F96BB860916}"/>
                      </a:ext>
                    </a:extLst>
                  </p:cNvPr>
                  <p:cNvSpPr/>
                  <p:nvPr/>
                </p:nvSpPr>
                <p:spPr>
                  <a:xfrm flipH="1">
                    <a:off x="4287540" y="5718770"/>
                    <a:ext cx="274320" cy="362599"/>
                  </a:xfrm>
                  <a:prstGeom prst="pie">
                    <a:avLst>
                      <a:gd name="adj1" fmla="val 10799020"/>
                      <a:gd name="adj2" fmla="val 51932"/>
                    </a:avLst>
                  </a:prstGeom>
                  <a:solidFill>
                    <a:sysClr val="windowText" lastClr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US" sz="105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</p:grpSp>
            <p:grpSp>
              <p:nvGrpSpPr>
                <p:cNvPr id="102" name="Group 101">
                  <a:extLst>
                    <a:ext uri="{FF2B5EF4-FFF2-40B4-BE49-F238E27FC236}">
                      <a16:creationId xmlns:a16="http://schemas.microsoft.com/office/drawing/2014/main" id="{D2515F59-EFBC-44FC-998E-944130716A0A}"/>
                    </a:ext>
                  </a:extLst>
                </p:cNvPr>
                <p:cNvGrpSpPr/>
                <p:nvPr/>
              </p:nvGrpSpPr>
              <p:grpSpPr>
                <a:xfrm>
                  <a:off x="4287540" y="4434829"/>
                  <a:ext cx="274320" cy="1646540"/>
                  <a:chOff x="4287540" y="4434829"/>
                  <a:chExt cx="274320" cy="1646540"/>
                </a:xfrm>
              </p:grpSpPr>
              <p:sp>
                <p:nvSpPr>
                  <p:cNvPr id="116" name="Rectangle 115">
                    <a:extLst>
                      <a:ext uri="{FF2B5EF4-FFF2-40B4-BE49-F238E27FC236}">
                        <a16:creationId xmlns:a16="http://schemas.microsoft.com/office/drawing/2014/main" id="{B9780E30-0627-464B-9CC8-4A10553637E5}"/>
                      </a:ext>
                    </a:extLst>
                  </p:cNvPr>
                  <p:cNvSpPr/>
                  <p:nvPr/>
                </p:nvSpPr>
                <p:spPr>
                  <a:xfrm>
                    <a:off x="4297700" y="4434829"/>
                    <a:ext cx="182879" cy="1462734"/>
                  </a:xfrm>
                  <a:prstGeom prst="rect">
                    <a:avLst/>
                  </a:prstGeom>
                  <a:blipFill dpi="0" rotWithShape="1">
                    <a:blip r:embed="rId4"/>
                    <a:srcRect/>
                    <a:tile tx="-381000" ty="0" sx="10000" sy="10000" flip="none" algn="tl"/>
                  </a:blip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US" sz="105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17" name="Partial Circle 11">
                    <a:extLst>
                      <a:ext uri="{FF2B5EF4-FFF2-40B4-BE49-F238E27FC236}">
                        <a16:creationId xmlns:a16="http://schemas.microsoft.com/office/drawing/2014/main" id="{3F129143-85C7-407C-94AA-2F3FD18FE980}"/>
                      </a:ext>
                    </a:extLst>
                  </p:cNvPr>
                  <p:cNvSpPr/>
                  <p:nvPr/>
                </p:nvSpPr>
                <p:spPr>
                  <a:xfrm flipH="1">
                    <a:off x="4287540" y="5718770"/>
                    <a:ext cx="274320" cy="362599"/>
                  </a:xfrm>
                  <a:prstGeom prst="pie">
                    <a:avLst>
                      <a:gd name="adj1" fmla="val 10799020"/>
                      <a:gd name="adj2" fmla="val 51932"/>
                    </a:avLst>
                  </a:prstGeom>
                  <a:solidFill>
                    <a:sysClr val="windowText" lastClr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US" sz="105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</p:grpSp>
            <p:grpSp>
              <p:nvGrpSpPr>
                <p:cNvPr id="103" name="body">
                  <a:extLst>
                    <a:ext uri="{FF2B5EF4-FFF2-40B4-BE49-F238E27FC236}">
                      <a16:creationId xmlns:a16="http://schemas.microsoft.com/office/drawing/2014/main" id="{A88243D7-0A5B-43F5-91F8-F498BE4B536E}"/>
                    </a:ext>
                  </a:extLst>
                </p:cNvPr>
                <p:cNvGrpSpPr/>
                <p:nvPr/>
              </p:nvGrpSpPr>
              <p:grpSpPr>
                <a:xfrm>
                  <a:off x="3900850" y="2789231"/>
                  <a:ext cx="731513" cy="1741976"/>
                  <a:chOff x="5730245" y="1600220"/>
                  <a:chExt cx="731513" cy="1741976"/>
                </a:xfrm>
              </p:grpSpPr>
              <p:grpSp>
                <p:nvGrpSpPr>
                  <p:cNvPr id="104" name="Group 103">
                    <a:extLst>
                      <a:ext uri="{FF2B5EF4-FFF2-40B4-BE49-F238E27FC236}">
                        <a16:creationId xmlns:a16="http://schemas.microsoft.com/office/drawing/2014/main" id="{1466D524-BD46-4642-B999-0AA63C854075}"/>
                      </a:ext>
                    </a:extLst>
                  </p:cNvPr>
                  <p:cNvGrpSpPr/>
                  <p:nvPr/>
                </p:nvGrpSpPr>
                <p:grpSpPr>
                  <a:xfrm>
                    <a:off x="5730245" y="1600220"/>
                    <a:ext cx="731513" cy="1097279"/>
                    <a:chOff x="1287783" y="1130300"/>
                    <a:chExt cx="1934195" cy="2848680"/>
                  </a:xfrm>
                </p:grpSpPr>
                <p:sp>
                  <p:nvSpPr>
                    <p:cNvPr id="106" name="Freeform: Shape 6">
                      <a:extLst>
                        <a:ext uri="{FF2B5EF4-FFF2-40B4-BE49-F238E27FC236}">
                          <a16:creationId xmlns:a16="http://schemas.microsoft.com/office/drawing/2014/main" id="{383A9A3F-ADF6-4250-80FD-D24962DFDB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76109" y="2195840"/>
                      <a:ext cx="357734" cy="357734"/>
                    </a:xfrm>
                    <a:custGeom>
                      <a:avLst/>
                      <a:gdLst>
                        <a:gd name="connsiteX0" fmla="*/ 560165 w 561975"/>
                        <a:gd name="connsiteY0" fmla="*/ 283655 h 561975"/>
                        <a:gd name="connsiteX1" fmla="*/ 283655 w 561975"/>
                        <a:gd name="connsiteY1" fmla="*/ 560165 h 561975"/>
                        <a:gd name="connsiteX2" fmla="*/ 7144 w 561975"/>
                        <a:gd name="connsiteY2" fmla="*/ 283655 h 561975"/>
                        <a:gd name="connsiteX3" fmla="*/ 283655 w 561975"/>
                        <a:gd name="connsiteY3" fmla="*/ 7144 h 561975"/>
                        <a:gd name="connsiteX4" fmla="*/ 560165 w 561975"/>
                        <a:gd name="connsiteY4" fmla="*/ 283655 h 5619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61975" h="561975">
                          <a:moveTo>
                            <a:pt x="560165" y="283655"/>
                          </a:moveTo>
                          <a:cubicBezTo>
                            <a:pt x="560165" y="436367"/>
                            <a:pt x="436367" y="560165"/>
                            <a:pt x="283655" y="560165"/>
                          </a:cubicBezTo>
                          <a:cubicBezTo>
                            <a:pt x="130942" y="560165"/>
                            <a:pt x="7144" y="436367"/>
                            <a:pt x="7144" y="283655"/>
                          </a:cubicBezTo>
                          <a:cubicBezTo>
                            <a:pt x="7144" y="130942"/>
                            <a:pt x="130942" y="7144"/>
                            <a:pt x="283655" y="7144"/>
                          </a:cubicBezTo>
                          <a:cubicBezTo>
                            <a:pt x="436367" y="7144"/>
                            <a:pt x="560165" y="130942"/>
                            <a:pt x="560165" y="283655"/>
                          </a:cubicBezTo>
                          <a:close/>
                        </a:path>
                      </a:pathLst>
                    </a:custGeom>
                    <a:solidFill>
                      <a:srgbClr val="FFCDBE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defTabSz="914243">
                        <a:defRPr/>
                      </a:pPr>
                      <a:endParaRPr lang="en-GB" sz="1050">
                        <a:solidFill>
                          <a:srgbClr val="2C3E50"/>
                        </a:solidFill>
                        <a:latin typeface="Lato Medium"/>
                      </a:endParaRPr>
                    </a:p>
                  </p:txBody>
                </p:sp>
                <p:sp>
                  <p:nvSpPr>
                    <p:cNvPr id="107" name="Freeform: Shape 8">
                      <a:extLst>
                        <a:ext uri="{FF2B5EF4-FFF2-40B4-BE49-F238E27FC236}">
                          <a16:creationId xmlns:a16="http://schemas.microsoft.com/office/drawing/2014/main" id="{0B29C9AD-7700-4899-B84B-4D1D970514E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55598" y="2195840"/>
                      <a:ext cx="357734" cy="357734"/>
                    </a:xfrm>
                    <a:custGeom>
                      <a:avLst/>
                      <a:gdLst>
                        <a:gd name="connsiteX0" fmla="*/ 560165 w 561975"/>
                        <a:gd name="connsiteY0" fmla="*/ 283655 h 561975"/>
                        <a:gd name="connsiteX1" fmla="*/ 283654 w 561975"/>
                        <a:gd name="connsiteY1" fmla="*/ 560165 h 561975"/>
                        <a:gd name="connsiteX2" fmla="*/ 7144 w 561975"/>
                        <a:gd name="connsiteY2" fmla="*/ 283655 h 561975"/>
                        <a:gd name="connsiteX3" fmla="*/ 283654 w 561975"/>
                        <a:gd name="connsiteY3" fmla="*/ 7144 h 561975"/>
                        <a:gd name="connsiteX4" fmla="*/ 560165 w 561975"/>
                        <a:gd name="connsiteY4" fmla="*/ 283655 h 5619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61975" h="561975">
                          <a:moveTo>
                            <a:pt x="560165" y="283655"/>
                          </a:moveTo>
                          <a:cubicBezTo>
                            <a:pt x="560165" y="436367"/>
                            <a:pt x="436367" y="560165"/>
                            <a:pt x="283654" y="560165"/>
                          </a:cubicBezTo>
                          <a:cubicBezTo>
                            <a:pt x="130942" y="560165"/>
                            <a:pt x="7144" y="436367"/>
                            <a:pt x="7144" y="283655"/>
                          </a:cubicBezTo>
                          <a:cubicBezTo>
                            <a:pt x="7144" y="130942"/>
                            <a:pt x="130942" y="7144"/>
                            <a:pt x="283654" y="7144"/>
                          </a:cubicBezTo>
                          <a:cubicBezTo>
                            <a:pt x="436367" y="7144"/>
                            <a:pt x="560165" y="130942"/>
                            <a:pt x="560165" y="283655"/>
                          </a:cubicBezTo>
                          <a:close/>
                        </a:path>
                      </a:pathLst>
                    </a:custGeom>
                    <a:solidFill>
                      <a:srgbClr val="FFCDBE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en-GB" sz="1050">
                        <a:solidFill>
                          <a:srgbClr val="2C3E50"/>
                        </a:solidFill>
                        <a:latin typeface="Lato Medium"/>
                      </a:endParaRPr>
                    </a:p>
                  </p:txBody>
                </p:sp>
                <p:sp>
                  <p:nvSpPr>
                    <p:cNvPr id="108" name="Freeform: Shape 17">
                      <a:extLst>
                        <a:ext uri="{FF2B5EF4-FFF2-40B4-BE49-F238E27FC236}">
                          <a16:creationId xmlns:a16="http://schemas.microsoft.com/office/drawing/2014/main" id="{FDFD015C-C096-4BD2-943B-53A848834D8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87789" y="2729943"/>
                      <a:ext cx="1934189" cy="1249037"/>
                    </a:xfrm>
                    <a:custGeom>
                      <a:avLst/>
                      <a:gdLst>
                        <a:gd name="connsiteX0" fmla="*/ 1523895 w 3038475"/>
                        <a:gd name="connsiteY0" fmla="*/ 1960074 h 1962150"/>
                        <a:gd name="connsiteX1" fmla="*/ 3040656 w 3038475"/>
                        <a:gd name="connsiteY1" fmla="*/ 1430874 h 1962150"/>
                        <a:gd name="connsiteX2" fmla="*/ 2980363 w 3038475"/>
                        <a:gd name="connsiteY2" fmla="*/ 876643 h 1962150"/>
                        <a:gd name="connsiteX3" fmla="*/ 2709634 w 3038475"/>
                        <a:gd name="connsiteY3" fmla="*/ 601333 h 1962150"/>
                        <a:gd name="connsiteX4" fmla="*/ 1877835 w 3038475"/>
                        <a:gd name="connsiteY4" fmla="*/ 505140 h 1962150"/>
                        <a:gd name="connsiteX5" fmla="*/ 1877835 w 3038475"/>
                        <a:gd name="connsiteY5" fmla="*/ 7144 h 1962150"/>
                        <a:gd name="connsiteX6" fmla="*/ 1169965 w 3038475"/>
                        <a:gd name="connsiteY6" fmla="*/ 7144 h 1962150"/>
                        <a:gd name="connsiteX7" fmla="*/ 1169965 w 3038475"/>
                        <a:gd name="connsiteY7" fmla="*/ 505140 h 1962150"/>
                        <a:gd name="connsiteX8" fmla="*/ 338166 w 3038475"/>
                        <a:gd name="connsiteY8" fmla="*/ 601333 h 1962150"/>
                        <a:gd name="connsiteX9" fmla="*/ 67437 w 3038475"/>
                        <a:gd name="connsiteY9" fmla="*/ 876643 h 1962150"/>
                        <a:gd name="connsiteX10" fmla="*/ 7144 w 3038475"/>
                        <a:gd name="connsiteY10" fmla="*/ 1430865 h 1962150"/>
                        <a:gd name="connsiteX11" fmla="*/ 1523895 w 3038475"/>
                        <a:gd name="connsiteY11" fmla="*/ 1960074 h 19621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3038475" h="1962150">
                          <a:moveTo>
                            <a:pt x="1523895" y="1960074"/>
                          </a:moveTo>
                          <a:cubicBezTo>
                            <a:pt x="2097253" y="1960074"/>
                            <a:pt x="2624309" y="1762087"/>
                            <a:pt x="3040656" y="1430874"/>
                          </a:cubicBezTo>
                          <a:lnTo>
                            <a:pt x="2980363" y="876643"/>
                          </a:lnTo>
                          <a:cubicBezTo>
                            <a:pt x="2964761" y="733254"/>
                            <a:pt x="2852737" y="619335"/>
                            <a:pt x="2709634" y="601333"/>
                          </a:cubicBezTo>
                          <a:lnTo>
                            <a:pt x="1877835" y="505140"/>
                          </a:lnTo>
                          <a:lnTo>
                            <a:pt x="1877835" y="7144"/>
                          </a:lnTo>
                          <a:lnTo>
                            <a:pt x="1169965" y="7144"/>
                          </a:lnTo>
                          <a:lnTo>
                            <a:pt x="1169965" y="505140"/>
                          </a:lnTo>
                          <a:lnTo>
                            <a:pt x="338166" y="601333"/>
                          </a:lnTo>
                          <a:cubicBezTo>
                            <a:pt x="195053" y="619335"/>
                            <a:pt x="83029" y="733254"/>
                            <a:pt x="67437" y="876643"/>
                          </a:cubicBezTo>
                          <a:lnTo>
                            <a:pt x="7144" y="1430865"/>
                          </a:lnTo>
                          <a:cubicBezTo>
                            <a:pt x="423481" y="1762078"/>
                            <a:pt x="950538" y="1960074"/>
                            <a:pt x="1523895" y="1960074"/>
                          </a:cubicBezTo>
                          <a:close/>
                        </a:path>
                      </a:pathLst>
                    </a:custGeom>
                    <a:solidFill>
                      <a:srgbClr val="FFCDBE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defTabSz="914243">
                        <a:defRPr/>
                      </a:pPr>
                      <a:endParaRPr lang="en-GB" sz="1050">
                        <a:solidFill>
                          <a:srgbClr val="2C3E50"/>
                        </a:solidFill>
                        <a:latin typeface="Lato Medium"/>
                      </a:endParaRPr>
                    </a:p>
                  </p:txBody>
                </p:sp>
                <p:sp>
                  <p:nvSpPr>
                    <p:cNvPr id="109" name="Freeform: Shape 18">
                      <a:extLst>
                        <a:ext uri="{FF2B5EF4-FFF2-40B4-BE49-F238E27FC236}">
                          <a16:creationId xmlns:a16="http://schemas.microsoft.com/office/drawing/2014/main" id="{6F388514-7111-4CA8-BC97-1F3D7249B2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32432" y="1382651"/>
                      <a:ext cx="1249037" cy="1570391"/>
                    </a:xfrm>
                    <a:custGeom>
                      <a:avLst/>
                      <a:gdLst>
                        <a:gd name="connsiteX0" fmla="*/ 982485 w 1962150"/>
                        <a:gd name="connsiteY0" fmla="*/ 2464242 h 2466975"/>
                        <a:gd name="connsiteX1" fmla="*/ 982485 w 1962150"/>
                        <a:gd name="connsiteY1" fmla="*/ 2464242 h 2466975"/>
                        <a:gd name="connsiteX2" fmla="*/ 7144 w 1962150"/>
                        <a:gd name="connsiteY2" fmla="*/ 1488900 h 2466975"/>
                        <a:gd name="connsiteX3" fmla="*/ 7144 w 1962150"/>
                        <a:gd name="connsiteY3" fmla="*/ 982485 h 2466975"/>
                        <a:gd name="connsiteX4" fmla="*/ 982485 w 1962150"/>
                        <a:gd name="connsiteY4" fmla="*/ 7144 h 2466975"/>
                        <a:gd name="connsiteX5" fmla="*/ 982485 w 1962150"/>
                        <a:gd name="connsiteY5" fmla="*/ 7144 h 2466975"/>
                        <a:gd name="connsiteX6" fmla="*/ 1957826 w 1962150"/>
                        <a:gd name="connsiteY6" fmla="*/ 982485 h 2466975"/>
                        <a:gd name="connsiteX7" fmla="*/ 1957826 w 1962150"/>
                        <a:gd name="connsiteY7" fmla="*/ 1488900 h 2466975"/>
                        <a:gd name="connsiteX8" fmla="*/ 982485 w 1962150"/>
                        <a:gd name="connsiteY8" fmla="*/ 2464242 h 24669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962150" h="2466975">
                          <a:moveTo>
                            <a:pt x="982485" y="2464242"/>
                          </a:moveTo>
                          <a:lnTo>
                            <a:pt x="982485" y="2464242"/>
                          </a:lnTo>
                          <a:cubicBezTo>
                            <a:pt x="443817" y="2464242"/>
                            <a:pt x="7144" y="2027568"/>
                            <a:pt x="7144" y="1488900"/>
                          </a:cubicBezTo>
                          <a:lnTo>
                            <a:pt x="7144" y="982485"/>
                          </a:lnTo>
                          <a:cubicBezTo>
                            <a:pt x="7144" y="443817"/>
                            <a:pt x="443817" y="7144"/>
                            <a:pt x="982485" y="7144"/>
                          </a:cubicBezTo>
                          <a:lnTo>
                            <a:pt x="982485" y="7144"/>
                          </a:lnTo>
                          <a:cubicBezTo>
                            <a:pt x="1521152" y="7144"/>
                            <a:pt x="1957826" y="443817"/>
                            <a:pt x="1957826" y="982485"/>
                          </a:cubicBezTo>
                          <a:lnTo>
                            <a:pt x="1957826" y="1488900"/>
                          </a:lnTo>
                          <a:cubicBezTo>
                            <a:pt x="1957826" y="2027568"/>
                            <a:pt x="1521152" y="2464242"/>
                            <a:pt x="982485" y="2464242"/>
                          </a:cubicBezTo>
                          <a:close/>
                        </a:path>
                      </a:pathLst>
                    </a:custGeom>
                    <a:solidFill>
                      <a:srgbClr val="FFDEC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defTabSz="914243">
                        <a:defRPr/>
                      </a:pPr>
                      <a:endParaRPr lang="en-GB" sz="1050">
                        <a:solidFill>
                          <a:srgbClr val="2C3E50"/>
                        </a:solidFill>
                        <a:latin typeface="Lato Medium"/>
                      </a:endParaRPr>
                    </a:p>
                  </p:txBody>
                </p:sp>
                <p:sp>
                  <p:nvSpPr>
                    <p:cNvPr id="110" name="Freeform: Shape 15">
                      <a:extLst>
                        <a:ext uri="{FF2B5EF4-FFF2-40B4-BE49-F238E27FC236}">
                          <a16:creationId xmlns:a16="http://schemas.microsoft.com/office/drawing/2014/main" id="{92B520AC-07F9-40FB-A321-F9C27F714F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87783" y="3050116"/>
                      <a:ext cx="1934186" cy="927684"/>
                    </a:xfrm>
                    <a:custGeom>
                      <a:avLst/>
                      <a:gdLst>
                        <a:gd name="connsiteX0" fmla="*/ 2980373 w 3038475"/>
                        <a:gd name="connsiteY0" fmla="*/ 373685 h 1457325"/>
                        <a:gd name="connsiteX1" fmla="*/ 2709644 w 3038475"/>
                        <a:gd name="connsiteY1" fmla="*/ 98374 h 1457325"/>
                        <a:gd name="connsiteX2" fmla="*/ 1920783 w 3038475"/>
                        <a:gd name="connsiteY2" fmla="*/ 7144 h 1457325"/>
                        <a:gd name="connsiteX3" fmla="*/ 1523905 w 3038475"/>
                        <a:gd name="connsiteY3" fmla="*/ 245850 h 1457325"/>
                        <a:gd name="connsiteX4" fmla="*/ 1127027 w 3038475"/>
                        <a:gd name="connsiteY4" fmla="*/ 7144 h 1457325"/>
                        <a:gd name="connsiteX5" fmla="*/ 338166 w 3038475"/>
                        <a:gd name="connsiteY5" fmla="*/ 98374 h 1457325"/>
                        <a:gd name="connsiteX6" fmla="*/ 67437 w 3038475"/>
                        <a:gd name="connsiteY6" fmla="*/ 373685 h 1457325"/>
                        <a:gd name="connsiteX7" fmla="*/ 7144 w 3038475"/>
                        <a:gd name="connsiteY7" fmla="*/ 927906 h 1457325"/>
                        <a:gd name="connsiteX8" fmla="*/ 1523905 w 3038475"/>
                        <a:gd name="connsiteY8" fmla="*/ 1457106 h 1457325"/>
                        <a:gd name="connsiteX9" fmla="*/ 3040666 w 3038475"/>
                        <a:gd name="connsiteY9" fmla="*/ 927906 h 1457325"/>
                        <a:gd name="connsiteX10" fmla="*/ 2980373 w 3038475"/>
                        <a:gd name="connsiteY10" fmla="*/ 373685 h 14573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3038475" h="1457325">
                          <a:moveTo>
                            <a:pt x="2980373" y="373685"/>
                          </a:moveTo>
                          <a:cubicBezTo>
                            <a:pt x="2964771" y="230295"/>
                            <a:pt x="2852747" y="116376"/>
                            <a:pt x="2709644" y="98374"/>
                          </a:cubicBezTo>
                          <a:lnTo>
                            <a:pt x="1920783" y="7144"/>
                          </a:lnTo>
                          <a:cubicBezTo>
                            <a:pt x="1845297" y="149133"/>
                            <a:pt x="1695926" y="245850"/>
                            <a:pt x="1523905" y="245850"/>
                          </a:cubicBezTo>
                          <a:cubicBezTo>
                            <a:pt x="1351883" y="245850"/>
                            <a:pt x="1202512" y="149133"/>
                            <a:pt x="1127027" y="7144"/>
                          </a:cubicBezTo>
                          <a:lnTo>
                            <a:pt x="338166" y="98374"/>
                          </a:lnTo>
                          <a:cubicBezTo>
                            <a:pt x="195053" y="116376"/>
                            <a:pt x="83029" y="230295"/>
                            <a:pt x="67437" y="373685"/>
                          </a:cubicBezTo>
                          <a:lnTo>
                            <a:pt x="7144" y="927906"/>
                          </a:lnTo>
                          <a:cubicBezTo>
                            <a:pt x="423491" y="1259110"/>
                            <a:pt x="950547" y="1457106"/>
                            <a:pt x="1523905" y="1457106"/>
                          </a:cubicBezTo>
                          <a:cubicBezTo>
                            <a:pt x="2097262" y="1457106"/>
                            <a:pt x="2624319" y="1259119"/>
                            <a:pt x="3040666" y="927906"/>
                          </a:cubicBezTo>
                          <a:lnTo>
                            <a:pt x="2980373" y="373685"/>
                          </a:lnTo>
                          <a:close/>
                        </a:path>
                      </a:pathLst>
                    </a:custGeom>
                    <a:solidFill>
                      <a:srgbClr val="EEECE1">
                        <a:lumMod val="50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defTabSz="914243">
                        <a:defRPr/>
                      </a:pPr>
                      <a:endParaRPr lang="en-GB" sz="1050" dirty="0">
                        <a:solidFill>
                          <a:srgbClr val="2C3E50"/>
                        </a:solidFill>
                        <a:latin typeface="Lato Medium"/>
                      </a:endParaRPr>
                    </a:p>
                  </p:txBody>
                </p:sp>
                <p:sp>
                  <p:nvSpPr>
                    <p:cNvPr id="111" name="Freeform: Shape 17">
                      <a:extLst>
                        <a:ext uri="{FF2B5EF4-FFF2-40B4-BE49-F238E27FC236}">
                          <a16:creationId xmlns:a16="http://schemas.microsoft.com/office/drawing/2014/main" id="{CB9E96F9-C69C-456E-AF40-8699DFDBAD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40435" y="2258735"/>
                      <a:ext cx="103076" cy="175835"/>
                    </a:xfrm>
                    <a:custGeom>
                      <a:avLst/>
                      <a:gdLst>
                        <a:gd name="connsiteX0" fmla="*/ 84592 w 161925"/>
                        <a:gd name="connsiteY0" fmla="*/ 275377 h 276225"/>
                        <a:gd name="connsiteX1" fmla="*/ 84592 w 161925"/>
                        <a:gd name="connsiteY1" fmla="*/ 275377 h 276225"/>
                        <a:gd name="connsiteX2" fmla="*/ 7144 w 161925"/>
                        <a:gd name="connsiteY2" fmla="*/ 197929 h 276225"/>
                        <a:gd name="connsiteX3" fmla="*/ 7144 w 161925"/>
                        <a:gd name="connsiteY3" fmla="*/ 84591 h 276225"/>
                        <a:gd name="connsiteX4" fmla="*/ 84592 w 161925"/>
                        <a:gd name="connsiteY4" fmla="*/ 7144 h 276225"/>
                        <a:gd name="connsiteX5" fmla="*/ 84592 w 161925"/>
                        <a:gd name="connsiteY5" fmla="*/ 7144 h 276225"/>
                        <a:gd name="connsiteX6" fmla="*/ 162039 w 161925"/>
                        <a:gd name="connsiteY6" fmla="*/ 84591 h 276225"/>
                        <a:gd name="connsiteX7" fmla="*/ 162039 w 161925"/>
                        <a:gd name="connsiteY7" fmla="*/ 197929 h 276225"/>
                        <a:gd name="connsiteX8" fmla="*/ 84592 w 161925"/>
                        <a:gd name="connsiteY8" fmla="*/ 275377 h 2762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61925" h="276225">
                          <a:moveTo>
                            <a:pt x="84592" y="275377"/>
                          </a:moveTo>
                          <a:lnTo>
                            <a:pt x="84592" y="275377"/>
                          </a:lnTo>
                          <a:cubicBezTo>
                            <a:pt x="41815" y="275377"/>
                            <a:pt x="7144" y="240697"/>
                            <a:pt x="7144" y="197929"/>
                          </a:cubicBezTo>
                          <a:lnTo>
                            <a:pt x="7144" y="84591"/>
                          </a:lnTo>
                          <a:cubicBezTo>
                            <a:pt x="7144" y="41815"/>
                            <a:pt x="41824" y="7144"/>
                            <a:pt x="84592" y="7144"/>
                          </a:cubicBezTo>
                          <a:lnTo>
                            <a:pt x="84592" y="7144"/>
                          </a:lnTo>
                          <a:cubicBezTo>
                            <a:pt x="127368" y="7144"/>
                            <a:pt x="162039" y="41824"/>
                            <a:pt x="162039" y="84591"/>
                          </a:cubicBezTo>
                          <a:lnTo>
                            <a:pt x="162039" y="197929"/>
                          </a:lnTo>
                          <a:cubicBezTo>
                            <a:pt x="162039" y="240706"/>
                            <a:pt x="127368" y="275377"/>
                            <a:pt x="84592" y="275377"/>
                          </a:cubicBezTo>
                          <a:close/>
                        </a:path>
                      </a:pathLst>
                    </a:custGeom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defTabSz="914243">
                        <a:defRPr/>
                      </a:pPr>
                      <a:endParaRPr lang="en-GB" sz="1050">
                        <a:solidFill>
                          <a:srgbClr val="2C3E50"/>
                        </a:solidFill>
                        <a:latin typeface="Lato Medium"/>
                      </a:endParaRPr>
                    </a:p>
                  </p:txBody>
                </p:sp>
                <p:sp>
                  <p:nvSpPr>
                    <p:cNvPr id="112" name="Freeform: Shape 18">
                      <a:extLst>
                        <a:ext uri="{FF2B5EF4-FFF2-40B4-BE49-F238E27FC236}">
                          <a16:creationId xmlns:a16="http://schemas.microsoft.com/office/drawing/2014/main" id="{68976E1C-C4DE-4FAA-920A-DD6B1C9D6B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67565" y="2258735"/>
                      <a:ext cx="103076" cy="175835"/>
                    </a:xfrm>
                    <a:custGeom>
                      <a:avLst/>
                      <a:gdLst>
                        <a:gd name="connsiteX0" fmla="*/ 84591 w 161925"/>
                        <a:gd name="connsiteY0" fmla="*/ 275377 h 276225"/>
                        <a:gd name="connsiteX1" fmla="*/ 84591 w 161925"/>
                        <a:gd name="connsiteY1" fmla="*/ 275377 h 276225"/>
                        <a:gd name="connsiteX2" fmla="*/ 7144 w 161925"/>
                        <a:gd name="connsiteY2" fmla="*/ 197929 h 276225"/>
                        <a:gd name="connsiteX3" fmla="*/ 7144 w 161925"/>
                        <a:gd name="connsiteY3" fmla="*/ 84591 h 276225"/>
                        <a:gd name="connsiteX4" fmla="*/ 84591 w 161925"/>
                        <a:gd name="connsiteY4" fmla="*/ 7144 h 276225"/>
                        <a:gd name="connsiteX5" fmla="*/ 84591 w 161925"/>
                        <a:gd name="connsiteY5" fmla="*/ 7144 h 276225"/>
                        <a:gd name="connsiteX6" fmla="*/ 162039 w 161925"/>
                        <a:gd name="connsiteY6" fmla="*/ 84591 h 276225"/>
                        <a:gd name="connsiteX7" fmla="*/ 162039 w 161925"/>
                        <a:gd name="connsiteY7" fmla="*/ 197929 h 276225"/>
                        <a:gd name="connsiteX8" fmla="*/ 84591 w 161925"/>
                        <a:gd name="connsiteY8" fmla="*/ 275377 h 2762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61925" h="276225">
                          <a:moveTo>
                            <a:pt x="84591" y="275377"/>
                          </a:moveTo>
                          <a:lnTo>
                            <a:pt x="84591" y="275377"/>
                          </a:lnTo>
                          <a:cubicBezTo>
                            <a:pt x="41815" y="275377"/>
                            <a:pt x="7144" y="240697"/>
                            <a:pt x="7144" y="197929"/>
                          </a:cubicBezTo>
                          <a:lnTo>
                            <a:pt x="7144" y="84591"/>
                          </a:lnTo>
                          <a:cubicBezTo>
                            <a:pt x="7144" y="41815"/>
                            <a:pt x="41824" y="7144"/>
                            <a:pt x="84591" y="7144"/>
                          </a:cubicBezTo>
                          <a:lnTo>
                            <a:pt x="84591" y="7144"/>
                          </a:lnTo>
                          <a:cubicBezTo>
                            <a:pt x="127368" y="7144"/>
                            <a:pt x="162039" y="41824"/>
                            <a:pt x="162039" y="84591"/>
                          </a:cubicBezTo>
                          <a:lnTo>
                            <a:pt x="162039" y="197929"/>
                          </a:lnTo>
                          <a:cubicBezTo>
                            <a:pt x="162049" y="240706"/>
                            <a:pt x="127368" y="275377"/>
                            <a:pt x="84591" y="275377"/>
                          </a:cubicBezTo>
                          <a:close/>
                        </a:path>
                      </a:pathLst>
                    </a:custGeom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defTabSz="914243">
                        <a:defRPr/>
                      </a:pPr>
                      <a:endParaRPr lang="en-GB" sz="1050">
                        <a:solidFill>
                          <a:srgbClr val="2C3E50"/>
                        </a:solidFill>
                        <a:latin typeface="Lato Medium"/>
                      </a:endParaRPr>
                    </a:p>
                  </p:txBody>
                </p:sp>
                <p:sp>
                  <p:nvSpPr>
                    <p:cNvPr id="113" name="Freeform: Shape 21">
                      <a:extLst>
                        <a:ext uri="{FF2B5EF4-FFF2-40B4-BE49-F238E27FC236}">
                          <a16:creationId xmlns:a16="http://schemas.microsoft.com/office/drawing/2014/main" id="{9E7090FA-21FD-4538-BA51-6DD7B6DB9F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079436" y="2627164"/>
                      <a:ext cx="351671" cy="151582"/>
                    </a:xfrm>
                    <a:custGeom>
                      <a:avLst/>
                      <a:gdLst>
                        <a:gd name="connsiteX0" fmla="*/ 280273 w 552450"/>
                        <a:gd name="connsiteY0" fmla="*/ 238658 h 238125"/>
                        <a:gd name="connsiteX1" fmla="*/ 7144 w 552450"/>
                        <a:gd name="connsiteY1" fmla="*/ 44920 h 238125"/>
                        <a:gd name="connsiteX2" fmla="*/ 115024 w 552450"/>
                        <a:gd name="connsiteY2" fmla="*/ 7144 h 238125"/>
                        <a:gd name="connsiteX3" fmla="*/ 280273 w 552450"/>
                        <a:gd name="connsiteY3" fmla="*/ 124358 h 238125"/>
                        <a:gd name="connsiteX4" fmla="*/ 445513 w 552450"/>
                        <a:gd name="connsiteY4" fmla="*/ 7153 h 238125"/>
                        <a:gd name="connsiteX5" fmla="*/ 553393 w 552450"/>
                        <a:gd name="connsiteY5" fmla="*/ 44920 h 238125"/>
                        <a:gd name="connsiteX6" fmla="*/ 280273 w 552450"/>
                        <a:gd name="connsiteY6" fmla="*/ 238658 h 2381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552450" h="238125">
                          <a:moveTo>
                            <a:pt x="280273" y="238658"/>
                          </a:moveTo>
                          <a:cubicBezTo>
                            <a:pt x="157486" y="238658"/>
                            <a:pt x="47730" y="160801"/>
                            <a:pt x="7144" y="44920"/>
                          </a:cubicBezTo>
                          <a:lnTo>
                            <a:pt x="115024" y="7144"/>
                          </a:lnTo>
                          <a:cubicBezTo>
                            <a:pt x="139570" y="77248"/>
                            <a:pt x="205978" y="124358"/>
                            <a:pt x="280273" y="124358"/>
                          </a:cubicBezTo>
                          <a:cubicBezTo>
                            <a:pt x="354568" y="124358"/>
                            <a:pt x="420967" y="77257"/>
                            <a:pt x="445513" y="7153"/>
                          </a:cubicBezTo>
                          <a:lnTo>
                            <a:pt x="553393" y="44920"/>
                          </a:lnTo>
                          <a:cubicBezTo>
                            <a:pt x="512826" y="160792"/>
                            <a:pt x="403069" y="238658"/>
                            <a:pt x="280273" y="238658"/>
                          </a:cubicBezTo>
                          <a:close/>
                        </a:path>
                      </a:pathLst>
                    </a:custGeom>
                    <a:solidFill>
                      <a:srgbClr val="FF945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defTabSz="914243">
                        <a:defRPr/>
                      </a:pPr>
                      <a:endParaRPr lang="en-GB" sz="1050">
                        <a:solidFill>
                          <a:srgbClr val="2C3E50"/>
                        </a:solidFill>
                        <a:latin typeface="Lato Medium"/>
                      </a:endParaRPr>
                    </a:p>
                  </p:txBody>
                </p:sp>
                <p:sp>
                  <p:nvSpPr>
                    <p:cNvPr id="114" name="Freeform: Shape 22">
                      <a:extLst>
                        <a:ext uri="{FF2B5EF4-FFF2-40B4-BE49-F238E27FC236}">
                          <a16:creationId xmlns:a16="http://schemas.microsoft.com/office/drawing/2014/main" id="{6FCD0A69-A692-4349-AC44-FEB8259EB4A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56624" y="2627164"/>
                      <a:ext cx="175835" cy="151582"/>
                    </a:xfrm>
                    <a:custGeom>
                      <a:avLst/>
                      <a:gdLst>
                        <a:gd name="connsiteX0" fmla="*/ 275044 w 276225"/>
                        <a:gd name="connsiteY0" fmla="*/ 44910 h 238125"/>
                        <a:gd name="connsiteX1" fmla="*/ 167164 w 276225"/>
                        <a:gd name="connsiteY1" fmla="*/ 7144 h 238125"/>
                        <a:gd name="connsiteX2" fmla="*/ 7144 w 276225"/>
                        <a:gd name="connsiteY2" fmla="*/ 124149 h 238125"/>
                        <a:gd name="connsiteX3" fmla="*/ 7144 w 276225"/>
                        <a:gd name="connsiteY3" fmla="*/ 238449 h 238125"/>
                        <a:gd name="connsiteX4" fmla="*/ 275044 w 276225"/>
                        <a:gd name="connsiteY4" fmla="*/ 44910 h 2381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76225" h="238125">
                          <a:moveTo>
                            <a:pt x="275044" y="44910"/>
                          </a:moveTo>
                          <a:lnTo>
                            <a:pt x="167164" y="7144"/>
                          </a:lnTo>
                          <a:cubicBezTo>
                            <a:pt x="143208" y="75590"/>
                            <a:pt x="79305" y="121987"/>
                            <a:pt x="7144" y="124149"/>
                          </a:cubicBezTo>
                          <a:lnTo>
                            <a:pt x="7144" y="238449"/>
                          </a:lnTo>
                          <a:cubicBezTo>
                            <a:pt x="127806" y="236268"/>
                            <a:pt x="235058" y="159144"/>
                            <a:pt x="275044" y="44910"/>
                          </a:cubicBezTo>
                          <a:close/>
                        </a:path>
                      </a:pathLst>
                    </a:custGeom>
                    <a:solidFill>
                      <a:srgbClr val="F7674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defTabSz="914243">
                        <a:defRPr/>
                      </a:pPr>
                      <a:endParaRPr lang="en-GB" sz="1050">
                        <a:solidFill>
                          <a:srgbClr val="2C3E50"/>
                        </a:solidFill>
                        <a:latin typeface="Lato Medium"/>
                      </a:endParaRPr>
                    </a:p>
                  </p:txBody>
                </p:sp>
                <p:sp>
                  <p:nvSpPr>
                    <p:cNvPr id="115" name="Freeform: Shape 58">
                      <a:extLst>
                        <a:ext uri="{FF2B5EF4-FFF2-40B4-BE49-F238E27FC236}">
                          <a16:creationId xmlns:a16="http://schemas.microsoft.com/office/drawing/2014/main" id="{C8979157-5836-4BD1-B0CC-A347BED1000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40208" y="1130300"/>
                      <a:ext cx="1380685" cy="1215163"/>
                    </a:xfrm>
                    <a:custGeom>
                      <a:avLst/>
                      <a:gdLst>
                        <a:gd name="connsiteX0" fmla="*/ 1094451 w 2152650"/>
                        <a:gd name="connsiteY0" fmla="*/ 917019 h 1847850"/>
                        <a:gd name="connsiteX1" fmla="*/ 1466593 w 2152650"/>
                        <a:gd name="connsiteY1" fmla="*/ 1286323 h 1847850"/>
                        <a:gd name="connsiteX2" fmla="*/ 1534782 w 2152650"/>
                        <a:gd name="connsiteY2" fmla="*/ 1286323 h 1847850"/>
                        <a:gd name="connsiteX3" fmla="*/ 1995145 w 2152650"/>
                        <a:gd name="connsiteY3" fmla="*/ 1746685 h 1847850"/>
                        <a:gd name="connsiteX4" fmla="*/ 1995145 w 2152650"/>
                        <a:gd name="connsiteY4" fmla="*/ 1845793 h 1847850"/>
                        <a:gd name="connsiteX5" fmla="*/ 2146411 w 2152650"/>
                        <a:gd name="connsiteY5" fmla="*/ 1696098 h 1847850"/>
                        <a:gd name="connsiteX6" fmla="*/ 2146411 w 2152650"/>
                        <a:gd name="connsiteY6" fmla="*/ 861641 h 1847850"/>
                        <a:gd name="connsiteX7" fmla="*/ 1720349 w 2152650"/>
                        <a:gd name="connsiteY7" fmla="*/ 152667 h 1847850"/>
                        <a:gd name="connsiteX8" fmla="*/ 936393 w 2152650"/>
                        <a:gd name="connsiteY8" fmla="*/ 7144 h 1847850"/>
                        <a:gd name="connsiteX9" fmla="*/ 16669 w 2152650"/>
                        <a:gd name="connsiteY9" fmla="*/ 1096880 h 1847850"/>
                        <a:gd name="connsiteX10" fmla="*/ 7144 w 2152650"/>
                        <a:gd name="connsiteY10" fmla="*/ 1373105 h 1847850"/>
                        <a:gd name="connsiteX11" fmla="*/ 44958 w 2152650"/>
                        <a:gd name="connsiteY11" fmla="*/ 1343054 h 1847850"/>
                        <a:gd name="connsiteX12" fmla="*/ 44958 w 2152650"/>
                        <a:gd name="connsiteY12" fmla="*/ 1696098 h 1847850"/>
                        <a:gd name="connsiteX13" fmla="*/ 194653 w 2152650"/>
                        <a:gd name="connsiteY13" fmla="*/ 1845793 h 1847850"/>
                        <a:gd name="connsiteX14" fmla="*/ 194653 w 2152650"/>
                        <a:gd name="connsiteY14" fmla="*/ 1845793 h 1847850"/>
                        <a:gd name="connsiteX15" fmla="*/ 194653 w 2152650"/>
                        <a:gd name="connsiteY15" fmla="*/ 1746685 h 1847850"/>
                        <a:gd name="connsiteX16" fmla="*/ 655015 w 2152650"/>
                        <a:gd name="connsiteY16" fmla="*/ 1286323 h 1847850"/>
                        <a:gd name="connsiteX17" fmla="*/ 723205 w 2152650"/>
                        <a:gd name="connsiteY17" fmla="*/ 1286323 h 1847850"/>
                        <a:gd name="connsiteX18" fmla="*/ 1094451 w 2152650"/>
                        <a:gd name="connsiteY18" fmla="*/ 917019 h 1847850"/>
                        <a:gd name="connsiteX0" fmla="*/ 1087307 w 2139267"/>
                        <a:gd name="connsiteY0" fmla="*/ 909875 h 1838649"/>
                        <a:gd name="connsiteX1" fmla="*/ 1459449 w 2139267"/>
                        <a:gd name="connsiteY1" fmla="*/ 1279179 h 1838649"/>
                        <a:gd name="connsiteX2" fmla="*/ 1527638 w 2139267"/>
                        <a:gd name="connsiteY2" fmla="*/ 1279179 h 1838649"/>
                        <a:gd name="connsiteX3" fmla="*/ 1988001 w 2139267"/>
                        <a:gd name="connsiteY3" fmla="*/ 1739541 h 1838649"/>
                        <a:gd name="connsiteX4" fmla="*/ 1988001 w 2139267"/>
                        <a:gd name="connsiteY4" fmla="*/ 1838649 h 1838649"/>
                        <a:gd name="connsiteX5" fmla="*/ 2139267 w 2139267"/>
                        <a:gd name="connsiteY5" fmla="*/ 1688954 h 1838649"/>
                        <a:gd name="connsiteX6" fmla="*/ 2139267 w 2139267"/>
                        <a:gd name="connsiteY6" fmla="*/ 854497 h 1838649"/>
                        <a:gd name="connsiteX7" fmla="*/ 1713205 w 2139267"/>
                        <a:gd name="connsiteY7" fmla="*/ 145523 h 1838649"/>
                        <a:gd name="connsiteX8" fmla="*/ 1333497 w 2139267"/>
                        <a:gd name="connsiteY8" fmla="*/ 95490 h 1838649"/>
                        <a:gd name="connsiteX9" fmla="*/ 929249 w 2139267"/>
                        <a:gd name="connsiteY9" fmla="*/ 0 h 1838649"/>
                        <a:gd name="connsiteX10" fmla="*/ 9525 w 2139267"/>
                        <a:gd name="connsiteY10" fmla="*/ 1089736 h 1838649"/>
                        <a:gd name="connsiteX11" fmla="*/ 0 w 2139267"/>
                        <a:gd name="connsiteY11" fmla="*/ 1365961 h 1838649"/>
                        <a:gd name="connsiteX12" fmla="*/ 37814 w 2139267"/>
                        <a:gd name="connsiteY12" fmla="*/ 1335910 h 1838649"/>
                        <a:gd name="connsiteX13" fmla="*/ 37814 w 2139267"/>
                        <a:gd name="connsiteY13" fmla="*/ 1688954 h 1838649"/>
                        <a:gd name="connsiteX14" fmla="*/ 187509 w 2139267"/>
                        <a:gd name="connsiteY14" fmla="*/ 1838649 h 1838649"/>
                        <a:gd name="connsiteX15" fmla="*/ 187509 w 2139267"/>
                        <a:gd name="connsiteY15" fmla="*/ 1838649 h 1838649"/>
                        <a:gd name="connsiteX16" fmla="*/ 187509 w 2139267"/>
                        <a:gd name="connsiteY16" fmla="*/ 1739541 h 1838649"/>
                        <a:gd name="connsiteX17" fmla="*/ 647871 w 2139267"/>
                        <a:gd name="connsiteY17" fmla="*/ 1279179 h 1838649"/>
                        <a:gd name="connsiteX18" fmla="*/ 716061 w 2139267"/>
                        <a:gd name="connsiteY18" fmla="*/ 1279179 h 1838649"/>
                        <a:gd name="connsiteX19" fmla="*/ 1087307 w 2139267"/>
                        <a:gd name="connsiteY19" fmla="*/ 909875 h 1838649"/>
                        <a:gd name="connsiteX0" fmla="*/ 1087307 w 2139267"/>
                        <a:gd name="connsiteY0" fmla="*/ 915458 h 1844232"/>
                        <a:gd name="connsiteX1" fmla="*/ 1459449 w 2139267"/>
                        <a:gd name="connsiteY1" fmla="*/ 1284762 h 1844232"/>
                        <a:gd name="connsiteX2" fmla="*/ 1527638 w 2139267"/>
                        <a:gd name="connsiteY2" fmla="*/ 1284762 h 1844232"/>
                        <a:gd name="connsiteX3" fmla="*/ 1988001 w 2139267"/>
                        <a:gd name="connsiteY3" fmla="*/ 1745124 h 1844232"/>
                        <a:gd name="connsiteX4" fmla="*/ 1988001 w 2139267"/>
                        <a:gd name="connsiteY4" fmla="*/ 1844232 h 1844232"/>
                        <a:gd name="connsiteX5" fmla="*/ 2139267 w 2139267"/>
                        <a:gd name="connsiteY5" fmla="*/ 1694537 h 1844232"/>
                        <a:gd name="connsiteX6" fmla="*/ 2139267 w 2139267"/>
                        <a:gd name="connsiteY6" fmla="*/ 860080 h 1844232"/>
                        <a:gd name="connsiteX7" fmla="*/ 1713205 w 2139267"/>
                        <a:gd name="connsiteY7" fmla="*/ 151106 h 1844232"/>
                        <a:gd name="connsiteX8" fmla="*/ 1349047 w 2139267"/>
                        <a:gd name="connsiteY8" fmla="*/ 0 h 1844232"/>
                        <a:gd name="connsiteX9" fmla="*/ 929249 w 2139267"/>
                        <a:gd name="connsiteY9" fmla="*/ 5583 h 1844232"/>
                        <a:gd name="connsiteX10" fmla="*/ 9525 w 2139267"/>
                        <a:gd name="connsiteY10" fmla="*/ 1095319 h 1844232"/>
                        <a:gd name="connsiteX11" fmla="*/ 0 w 2139267"/>
                        <a:gd name="connsiteY11" fmla="*/ 1371544 h 1844232"/>
                        <a:gd name="connsiteX12" fmla="*/ 37814 w 2139267"/>
                        <a:gd name="connsiteY12" fmla="*/ 1341493 h 1844232"/>
                        <a:gd name="connsiteX13" fmla="*/ 37814 w 2139267"/>
                        <a:gd name="connsiteY13" fmla="*/ 1694537 h 1844232"/>
                        <a:gd name="connsiteX14" fmla="*/ 187509 w 2139267"/>
                        <a:gd name="connsiteY14" fmla="*/ 1844232 h 1844232"/>
                        <a:gd name="connsiteX15" fmla="*/ 187509 w 2139267"/>
                        <a:gd name="connsiteY15" fmla="*/ 1844232 h 1844232"/>
                        <a:gd name="connsiteX16" fmla="*/ 187509 w 2139267"/>
                        <a:gd name="connsiteY16" fmla="*/ 1745124 h 1844232"/>
                        <a:gd name="connsiteX17" fmla="*/ 647871 w 2139267"/>
                        <a:gd name="connsiteY17" fmla="*/ 1284762 h 1844232"/>
                        <a:gd name="connsiteX18" fmla="*/ 716061 w 2139267"/>
                        <a:gd name="connsiteY18" fmla="*/ 1284762 h 1844232"/>
                        <a:gd name="connsiteX19" fmla="*/ 1087307 w 2139267"/>
                        <a:gd name="connsiteY19" fmla="*/ 915458 h 1844232"/>
                        <a:gd name="connsiteX0" fmla="*/ 1087307 w 2139267"/>
                        <a:gd name="connsiteY0" fmla="*/ 915458 h 1844232"/>
                        <a:gd name="connsiteX1" fmla="*/ 1459449 w 2139267"/>
                        <a:gd name="connsiteY1" fmla="*/ 1284762 h 1844232"/>
                        <a:gd name="connsiteX2" fmla="*/ 1527638 w 2139267"/>
                        <a:gd name="connsiteY2" fmla="*/ 1284762 h 1844232"/>
                        <a:gd name="connsiteX3" fmla="*/ 1988001 w 2139267"/>
                        <a:gd name="connsiteY3" fmla="*/ 1745124 h 1844232"/>
                        <a:gd name="connsiteX4" fmla="*/ 1988001 w 2139267"/>
                        <a:gd name="connsiteY4" fmla="*/ 1844232 h 1844232"/>
                        <a:gd name="connsiteX5" fmla="*/ 2139267 w 2139267"/>
                        <a:gd name="connsiteY5" fmla="*/ 1694537 h 1844232"/>
                        <a:gd name="connsiteX6" fmla="*/ 2139267 w 2139267"/>
                        <a:gd name="connsiteY6" fmla="*/ 860080 h 1844232"/>
                        <a:gd name="connsiteX7" fmla="*/ 1713205 w 2139267"/>
                        <a:gd name="connsiteY7" fmla="*/ 151106 h 1844232"/>
                        <a:gd name="connsiteX8" fmla="*/ 1349047 w 2139267"/>
                        <a:gd name="connsiteY8" fmla="*/ 0 h 1844232"/>
                        <a:gd name="connsiteX9" fmla="*/ 929249 w 2139267"/>
                        <a:gd name="connsiteY9" fmla="*/ 5583 h 1844232"/>
                        <a:gd name="connsiteX10" fmla="*/ 9525 w 2139267"/>
                        <a:gd name="connsiteY10" fmla="*/ 1095319 h 1844232"/>
                        <a:gd name="connsiteX11" fmla="*/ 0 w 2139267"/>
                        <a:gd name="connsiteY11" fmla="*/ 1371544 h 1844232"/>
                        <a:gd name="connsiteX12" fmla="*/ 37814 w 2139267"/>
                        <a:gd name="connsiteY12" fmla="*/ 1341493 h 1844232"/>
                        <a:gd name="connsiteX13" fmla="*/ 37814 w 2139267"/>
                        <a:gd name="connsiteY13" fmla="*/ 1694537 h 1844232"/>
                        <a:gd name="connsiteX14" fmla="*/ 187509 w 2139267"/>
                        <a:gd name="connsiteY14" fmla="*/ 1844232 h 1844232"/>
                        <a:gd name="connsiteX15" fmla="*/ 187509 w 2139267"/>
                        <a:gd name="connsiteY15" fmla="*/ 1844232 h 1844232"/>
                        <a:gd name="connsiteX16" fmla="*/ 187509 w 2139267"/>
                        <a:gd name="connsiteY16" fmla="*/ 1745124 h 1844232"/>
                        <a:gd name="connsiteX17" fmla="*/ 647871 w 2139267"/>
                        <a:gd name="connsiteY17" fmla="*/ 1284762 h 1844232"/>
                        <a:gd name="connsiteX18" fmla="*/ 716061 w 2139267"/>
                        <a:gd name="connsiteY18" fmla="*/ 1284762 h 1844232"/>
                        <a:gd name="connsiteX19" fmla="*/ 1087307 w 2139267"/>
                        <a:gd name="connsiteY19" fmla="*/ 915458 h 1844232"/>
                        <a:gd name="connsiteX0" fmla="*/ 1087307 w 2139267"/>
                        <a:gd name="connsiteY0" fmla="*/ 998322 h 1927096"/>
                        <a:gd name="connsiteX1" fmla="*/ 1459449 w 2139267"/>
                        <a:gd name="connsiteY1" fmla="*/ 1367626 h 1927096"/>
                        <a:gd name="connsiteX2" fmla="*/ 1527638 w 2139267"/>
                        <a:gd name="connsiteY2" fmla="*/ 1367626 h 1927096"/>
                        <a:gd name="connsiteX3" fmla="*/ 1988001 w 2139267"/>
                        <a:gd name="connsiteY3" fmla="*/ 1827988 h 1927096"/>
                        <a:gd name="connsiteX4" fmla="*/ 1988001 w 2139267"/>
                        <a:gd name="connsiteY4" fmla="*/ 1927096 h 1927096"/>
                        <a:gd name="connsiteX5" fmla="*/ 2139267 w 2139267"/>
                        <a:gd name="connsiteY5" fmla="*/ 1777401 h 1927096"/>
                        <a:gd name="connsiteX6" fmla="*/ 2139267 w 2139267"/>
                        <a:gd name="connsiteY6" fmla="*/ 942944 h 1927096"/>
                        <a:gd name="connsiteX7" fmla="*/ 1713205 w 2139267"/>
                        <a:gd name="connsiteY7" fmla="*/ 233970 h 1927096"/>
                        <a:gd name="connsiteX8" fmla="*/ 1349047 w 2139267"/>
                        <a:gd name="connsiteY8" fmla="*/ 82864 h 1927096"/>
                        <a:gd name="connsiteX9" fmla="*/ 929249 w 2139267"/>
                        <a:gd name="connsiteY9" fmla="*/ 88447 h 1927096"/>
                        <a:gd name="connsiteX10" fmla="*/ 9525 w 2139267"/>
                        <a:gd name="connsiteY10" fmla="*/ 1178183 h 1927096"/>
                        <a:gd name="connsiteX11" fmla="*/ 0 w 2139267"/>
                        <a:gd name="connsiteY11" fmla="*/ 1454408 h 1927096"/>
                        <a:gd name="connsiteX12" fmla="*/ 37814 w 2139267"/>
                        <a:gd name="connsiteY12" fmla="*/ 1424357 h 1927096"/>
                        <a:gd name="connsiteX13" fmla="*/ 37814 w 2139267"/>
                        <a:gd name="connsiteY13" fmla="*/ 1777401 h 1927096"/>
                        <a:gd name="connsiteX14" fmla="*/ 187509 w 2139267"/>
                        <a:gd name="connsiteY14" fmla="*/ 1927096 h 1927096"/>
                        <a:gd name="connsiteX15" fmla="*/ 187509 w 2139267"/>
                        <a:gd name="connsiteY15" fmla="*/ 1927096 h 1927096"/>
                        <a:gd name="connsiteX16" fmla="*/ 187509 w 2139267"/>
                        <a:gd name="connsiteY16" fmla="*/ 1827988 h 1927096"/>
                        <a:gd name="connsiteX17" fmla="*/ 647871 w 2139267"/>
                        <a:gd name="connsiteY17" fmla="*/ 1367626 h 1927096"/>
                        <a:gd name="connsiteX18" fmla="*/ 716061 w 2139267"/>
                        <a:gd name="connsiteY18" fmla="*/ 1367626 h 1927096"/>
                        <a:gd name="connsiteX19" fmla="*/ 1087307 w 2139267"/>
                        <a:gd name="connsiteY19" fmla="*/ 998322 h 1927096"/>
                        <a:gd name="connsiteX0" fmla="*/ 1087307 w 2139267"/>
                        <a:gd name="connsiteY0" fmla="*/ 954030 h 1882804"/>
                        <a:gd name="connsiteX1" fmla="*/ 1459449 w 2139267"/>
                        <a:gd name="connsiteY1" fmla="*/ 1323334 h 1882804"/>
                        <a:gd name="connsiteX2" fmla="*/ 1527638 w 2139267"/>
                        <a:gd name="connsiteY2" fmla="*/ 1323334 h 1882804"/>
                        <a:gd name="connsiteX3" fmla="*/ 1988001 w 2139267"/>
                        <a:gd name="connsiteY3" fmla="*/ 1783696 h 1882804"/>
                        <a:gd name="connsiteX4" fmla="*/ 1988001 w 2139267"/>
                        <a:gd name="connsiteY4" fmla="*/ 1882804 h 1882804"/>
                        <a:gd name="connsiteX5" fmla="*/ 2139267 w 2139267"/>
                        <a:gd name="connsiteY5" fmla="*/ 1733109 h 1882804"/>
                        <a:gd name="connsiteX6" fmla="*/ 2139267 w 2139267"/>
                        <a:gd name="connsiteY6" fmla="*/ 898652 h 1882804"/>
                        <a:gd name="connsiteX7" fmla="*/ 1713205 w 2139267"/>
                        <a:gd name="connsiteY7" fmla="*/ 189678 h 1882804"/>
                        <a:gd name="connsiteX8" fmla="*/ 1349047 w 2139267"/>
                        <a:gd name="connsiteY8" fmla="*/ 38572 h 1882804"/>
                        <a:gd name="connsiteX9" fmla="*/ 929249 w 2139267"/>
                        <a:gd name="connsiteY9" fmla="*/ 44155 h 1882804"/>
                        <a:gd name="connsiteX10" fmla="*/ 9525 w 2139267"/>
                        <a:gd name="connsiteY10" fmla="*/ 1133891 h 1882804"/>
                        <a:gd name="connsiteX11" fmla="*/ 0 w 2139267"/>
                        <a:gd name="connsiteY11" fmla="*/ 1410116 h 1882804"/>
                        <a:gd name="connsiteX12" fmla="*/ 37814 w 2139267"/>
                        <a:gd name="connsiteY12" fmla="*/ 1380065 h 1882804"/>
                        <a:gd name="connsiteX13" fmla="*/ 37814 w 2139267"/>
                        <a:gd name="connsiteY13" fmla="*/ 1733109 h 1882804"/>
                        <a:gd name="connsiteX14" fmla="*/ 187509 w 2139267"/>
                        <a:gd name="connsiteY14" fmla="*/ 1882804 h 1882804"/>
                        <a:gd name="connsiteX15" fmla="*/ 187509 w 2139267"/>
                        <a:gd name="connsiteY15" fmla="*/ 1882804 h 1882804"/>
                        <a:gd name="connsiteX16" fmla="*/ 187509 w 2139267"/>
                        <a:gd name="connsiteY16" fmla="*/ 1783696 h 1882804"/>
                        <a:gd name="connsiteX17" fmla="*/ 647871 w 2139267"/>
                        <a:gd name="connsiteY17" fmla="*/ 1323334 h 1882804"/>
                        <a:gd name="connsiteX18" fmla="*/ 716061 w 2139267"/>
                        <a:gd name="connsiteY18" fmla="*/ 1323334 h 1882804"/>
                        <a:gd name="connsiteX19" fmla="*/ 1087307 w 2139267"/>
                        <a:gd name="connsiteY19" fmla="*/ 954030 h 18828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</a:cxnLst>
                      <a:rect l="l" t="t" r="r" b="b"/>
                      <a:pathLst>
                        <a:path w="2139267" h="1882804">
                          <a:moveTo>
                            <a:pt x="1087307" y="954030"/>
                          </a:moveTo>
                          <a:cubicBezTo>
                            <a:pt x="1087307" y="1157989"/>
                            <a:pt x="1255480" y="1323334"/>
                            <a:pt x="1459449" y="1323334"/>
                          </a:cubicBezTo>
                          <a:lnTo>
                            <a:pt x="1527638" y="1323334"/>
                          </a:lnTo>
                          <a:cubicBezTo>
                            <a:pt x="1781889" y="1323334"/>
                            <a:pt x="1988001" y="1529445"/>
                            <a:pt x="1988001" y="1783696"/>
                          </a:cubicBezTo>
                          <a:lnTo>
                            <a:pt x="1988001" y="1882804"/>
                          </a:lnTo>
                          <a:cubicBezTo>
                            <a:pt x="2070678" y="1882804"/>
                            <a:pt x="2139267" y="1815786"/>
                            <a:pt x="2139267" y="1733109"/>
                          </a:cubicBezTo>
                          <a:lnTo>
                            <a:pt x="2139267" y="898652"/>
                          </a:lnTo>
                          <a:cubicBezTo>
                            <a:pt x="2139267" y="654107"/>
                            <a:pt x="1925650" y="310798"/>
                            <a:pt x="1713205" y="189678"/>
                          </a:cubicBezTo>
                          <a:cubicBezTo>
                            <a:pt x="1581502" y="46331"/>
                            <a:pt x="1479706" y="62826"/>
                            <a:pt x="1349047" y="38572"/>
                          </a:cubicBezTo>
                          <a:cubicBezTo>
                            <a:pt x="1218388" y="14318"/>
                            <a:pt x="1191376" y="-37325"/>
                            <a:pt x="929249" y="44155"/>
                          </a:cubicBezTo>
                          <a:cubicBezTo>
                            <a:pt x="370532" y="103734"/>
                            <a:pt x="9525" y="572011"/>
                            <a:pt x="9525" y="1133891"/>
                          </a:cubicBezTo>
                          <a:lnTo>
                            <a:pt x="0" y="1410116"/>
                          </a:lnTo>
                          <a:lnTo>
                            <a:pt x="37814" y="1380065"/>
                          </a:lnTo>
                          <a:lnTo>
                            <a:pt x="37814" y="1733109"/>
                          </a:lnTo>
                          <a:cubicBezTo>
                            <a:pt x="37814" y="1815786"/>
                            <a:pt x="104832" y="1882804"/>
                            <a:pt x="187509" y="1882804"/>
                          </a:cubicBezTo>
                          <a:lnTo>
                            <a:pt x="187509" y="1882804"/>
                          </a:lnTo>
                          <a:lnTo>
                            <a:pt x="187509" y="1783696"/>
                          </a:lnTo>
                          <a:cubicBezTo>
                            <a:pt x="187509" y="1529445"/>
                            <a:pt x="393620" y="1323334"/>
                            <a:pt x="647871" y="1323334"/>
                          </a:cubicBezTo>
                          <a:lnTo>
                            <a:pt x="716061" y="1323334"/>
                          </a:lnTo>
                          <a:cubicBezTo>
                            <a:pt x="920029" y="1323334"/>
                            <a:pt x="1087307" y="1157989"/>
                            <a:pt x="1087307" y="954030"/>
                          </a:cubicBezTo>
                          <a:close/>
                        </a:path>
                      </a:pathLst>
                    </a:custGeom>
                    <a:solidFill>
                      <a:srgbClr val="FFCC6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defTabSz="914243">
                        <a:defRPr/>
                      </a:pPr>
                      <a:endParaRPr lang="en-GB" sz="1050" dirty="0">
                        <a:solidFill>
                          <a:srgbClr val="2C3E50"/>
                        </a:solidFill>
                        <a:latin typeface="Lato Medium"/>
                      </a:endParaRPr>
                    </a:p>
                  </p:txBody>
                </p:sp>
              </p:grpSp>
              <p:sp>
                <p:nvSpPr>
                  <p:cNvPr id="105" name="chest">
                    <a:extLst>
                      <a:ext uri="{FF2B5EF4-FFF2-40B4-BE49-F238E27FC236}">
                        <a16:creationId xmlns:a16="http://schemas.microsoft.com/office/drawing/2014/main" id="{8ED02977-9E3C-4693-91AC-7993B639ADC5}"/>
                      </a:ext>
                    </a:extLst>
                  </p:cNvPr>
                  <p:cNvSpPr/>
                  <p:nvPr/>
                </p:nvSpPr>
                <p:spPr>
                  <a:xfrm>
                    <a:off x="5844274" y="2423171"/>
                    <a:ext cx="498827" cy="919025"/>
                  </a:xfrm>
                  <a:custGeom>
                    <a:avLst/>
                    <a:gdLst>
                      <a:gd name="connsiteX0" fmla="*/ 0 w 829245"/>
                      <a:gd name="connsiteY0" fmla="*/ 0 h 1658490"/>
                      <a:gd name="connsiteX1" fmla="*/ 829245 w 829245"/>
                      <a:gd name="connsiteY1" fmla="*/ 0 h 1658490"/>
                      <a:gd name="connsiteX2" fmla="*/ 829245 w 829245"/>
                      <a:gd name="connsiteY2" fmla="*/ 1658490 h 1658490"/>
                      <a:gd name="connsiteX3" fmla="*/ 0 w 829245"/>
                      <a:gd name="connsiteY3" fmla="*/ 1658490 h 1658490"/>
                      <a:gd name="connsiteX4" fmla="*/ 0 w 829245"/>
                      <a:gd name="connsiteY4" fmla="*/ 0 h 1658490"/>
                      <a:gd name="connsiteX0" fmla="*/ 41945 w 871190"/>
                      <a:gd name="connsiteY0" fmla="*/ 0 h 1666879"/>
                      <a:gd name="connsiteX1" fmla="*/ 871190 w 871190"/>
                      <a:gd name="connsiteY1" fmla="*/ 0 h 1666879"/>
                      <a:gd name="connsiteX2" fmla="*/ 871190 w 871190"/>
                      <a:gd name="connsiteY2" fmla="*/ 1658490 h 1666879"/>
                      <a:gd name="connsiteX3" fmla="*/ 0 w 871190"/>
                      <a:gd name="connsiteY3" fmla="*/ 1666879 h 1666879"/>
                      <a:gd name="connsiteX4" fmla="*/ 41945 w 871190"/>
                      <a:gd name="connsiteY4" fmla="*/ 0 h 1666879"/>
                      <a:gd name="connsiteX0" fmla="*/ 41945 w 904746"/>
                      <a:gd name="connsiteY0" fmla="*/ 0 h 1666879"/>
                      <a:gd name="connsiteX1" fmla="*/ 871190 w 904746"/>
                      <a:gd name="connsiteY1" fmla="*/ 0 h 1666879"/>
                      <a:gd name="connsiteX2" fmla="*/ 904746 w 904746"/>
                      <a:gd name="connsiteY2" fmla="*/ 1658490 h 1666879"/>
                      <a:gd name="connsiteX3" fmla="*/ 0 w 904746"/>
                      <a:gd name="connsiteY3" fmla="*/ 1666879 h 1666879"/>
                      <a:gd name="connsiteX4" fmla="*/ 41945 w 904746"/>
                      <a:gd name="connsiteY4" fmla="*/ 0 h 1666879"/>
                      <a:gd name="connsiteX0" fmla="*/ 41945 w 904746"/>
                      <a:gd name="connsiteY0" fmla="*/ 0 h 1666879"/>
                      <a:gd name="connsiteX1" fmla="*/ 871190 w 904746"/>
                      <a:gd name="connsiteY1" fmla="*/ 0 h 1666879"/>
                      <a:gd name="connsiteX2" fmla="*/ 904746 w 904746"/>
                      <a:gd name="connsiteY2" fmla="*/ 1658490 h 1666879"/>
                      <a:gd name="connsiteX3" fmla="*/ 0 w 904746"/>
                      <a:gd name="connsiteY3" fmla="*/ 1666879 h 1666879"/>
                      <a:gd name="connsiteX4" fmla="*/ 92748 w 904746"/>
                      <a:gd name="connsiteY4" fmla="*/ 909925 h 1666879"/>
                      <a:gd name="connsiteX5" fmla="*/ 41945 w 904746"/>
                      <a:gd name="connsiteY5" fmla="*/ 0 h 1666879"/>
                      <a:gd name="connsiteX0" fmla="*/ 41945 w 904746"/>
                      <a:gd name="connsiteY0" fmla="*/ 0 h 1666879"/>
                      <a:gd name="connsiteX1" fmla="*/ 871190 w 904746"/>
                      <a:gd name="connsiteY1" fmla="*/ 0 h 1666879"/>
                      <a:gd name="connsiteX2" fmla="*/ 822590 w 904746"/>
                      <a:gd name="connsiteY2" fmla="*/ 909925 h 1666879"/>
                      <a:gd name="connsiteX3" fmla="*/ 904746 w 904746"/>
                      <a:gd name="connsiteY3" fmla="*/ 1658490 h 1666879"/>
                      <a:gd name="connsiteX4" fmla="*/ 0 w 904746"/>
                      <a:gd name="connsiteY4" fmla="*/ 1666879 h 1666879"/>
                      <a:gd name="connsiteX5" fmla="*/ 92748 w 904746"/>
                      <a:gd name="connsiteY5" fmla="*/ 909925 h 1666879"/>
                      <a:gd name="connsiteX6" fmla="*/ 41945 w 904746"/>
                      <a:gd name="connsiteY6" fmla="*/ 0 h 1666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04746" h="1666879">
                        <a:moveTo>
                          <a:pt x="41945" y="0"/>
                        </a:moveTo>
                        <a:lnTo>
                          <a:pt x="871190" y="0"/>
                        </a:lnTo>
                        <a:cubicBezTo>
                          <a:pt x="874564" y="300512"/>
                          <a:pt x="819216" y="609413"/>
                          <a:pt x="822590" y="909925"/>
                        </a:cubicBezTo>
                        <a:lnTo>
                          <a:pt x="904746" y="1658490"/>
                        </a:lnTo>
                        <a:lnTo>
                          <a:pt x="0" y="1666879"/>
                        </a:lnTo>
                        <a:cubicBezTo>
                          <a:pt x="5749" y="1406172"/>
                          <a:pt x="86999" y="1170632"/>
                          <a:pt x="92748" y="909925"/>
                        </a:cubicBezTo>
                        <a:lnTo>
                          <a:pt x="41945" y="0"/>
                        </a:lnTo>
                        <a:close/>
                      </a:path>
                    </a:pathLst>
                  </a:custGeom>
                  <a:solidFill>
                    <a:srgbClr val="EEECE1">
                      <a:lumMod val="5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endParaRPr lang="en-US" sz="1050">
                      <a:solidFill>
                        <a:srgbClr val="2C3E50"/>
                      </a:solidFill>
                      <a:latin typeface="Lato Medium"/>
                    </a:endParaRPr>
                  </a:p>
                </p:txBody>
              </p:sp>
            </p:grpSp>
          </p:grpSp>
          <p:grpSp>
            <p:nvGrpSpPr>
              <p:cNvPr id="87" name="left arm">
                <a:extLst>
                  <a:ext uri="{FF2B5EF4-FFF2-40B4-BE49-F238E27FC236}">
                    <a16:creationId xmlns:a16="http://schemas.microsoft.com/office/drawing/2014/main" id="{2D8FCE2A-A22A-4782-B3D0-189C9FE155F0}"/>
                  </a:ext>
                </a:extLst>
              </p:cNvPr>
              <p:cNvGrpSpPr/>
              <p:nvPr/>
            </p:nvGrpSpPr>
            <p:grpSpPr>
              <a:xfrm rot="4580899">
                <a:off x="3644475" y="2718771"/>
                <a:ext cx="1920239" cy="1920240"/>
                <a:chOff x="2214894" y="2850312"/>
                <a:chExt cx="1910688" cy="1989858"/>
              </a:xfrm>
            </p:grpSpPr>
            <p:grpSp>
              <p:nvGrpSpPr>
                <p:cNvPr id="95" name="Group 94">
                  <a:extLst>
                    <a:ext uri="{FF2B5EF4-FFF2-40B4-BE49-F238E27FC236}">
                      <a16:creationId xmlns:a16="http://schemas.microsoft.com/office/drawing/2014/main" id="{55EA407A-B472-4072-AD37-7AFE9DD882C2}"/>
                    </a:ext>
                  </a:extLst>
                </p:cNvPr>
                <p:cNvGrpSpPr/>
                <p:nvPr/>
              </p:nvGrpSpPr>
              <p:grpSpPr>
                <a:xfrm rot="18000000">
                  <a:off x="3342445" y="3477379"/>
                  <a:ext cx="405199" cy="1013606"/>
                  <a:chOff x="3055354" y="3554107"/>
                  <a:chExt cx="405199" cy="973278"/>
                </a:xfrm>
              </p:grpSpPr>
              <p:sp>
                <p:nvSpPr>
                  <p:cNvPr id="97" name="Oval 96">
                    <a:extLst>
                      <a:ext uri="{FF2B5EF4-FFF2-40B4-BE49-F238E27FC236}">
                        <a16:creationId xmlns:a16="http://schemas.microsoft.com/office/drawing/2014/main" id="{FDC2D7F9-DE88-4EBE-A9F0-571FF1E0FB19}"/>
                      </a:ext>
                    </a:extLst>
                  </p:cNvPr>
                  <p:cNvSpPr/>
                  <p:nvPr/>
                </p:nvSpPr>
                <p:spPr>
                  <a:xfrm rot="20761311">
                    <a:off x="3132483" y="3554107"/>
                    <a:ext cx="149114" cy="538626"/>
                  </a:xfrm>
                  <a:prstGeom prst="ellipse">
                    <a:avLst/>
                  </a:prstGeom>
                  <a:solidFill>
                    <a:srgbClr val="FFCDB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endParaRPr lang="en-US" sz="1050">
                      <a:solidFill>
                        <a:srgbClr val="2C3E50"/>
                      </a:solidFill>
                      <a:latin typeface="Lato Medium"/>
                    </a:endParaRPr>
                  </a:p>
                </p:txBody>
              </p:sp>
              <p:sp>
                <p:nvSpPr>
                  <p:cNvPr id="98" name="Chord 97">
                    <a:extLst>
                      <a:ext uri="{FF2B5EF4-FFF2-40B4-BE49-F238E27FC236}">
                        <a16:creationId xmlns:a16="http://schemas.microsoft.com/office/drawing/2014/main" id="{66FD3D80-6B8C-48F3-99EA-BFA7C5423E48}"/>
                      </a:ext>
                    </a:extLst>
                  </p:cNvPr>
                  <p:cNvSpPr/>
                  <p:nvPr/>
                </p:nvSpPr>
                <p:spPr>
                  <a:xfrm rot="6154298">
                    <a:off x="3244414" y="4311246"/>
                    <a:ext cx="259368" cy="172910"/>
                  </a:xfrm>
                  <a:prstGeom prst="chord">
                    <a:avLst>
                      <a:gd name="adj1" fmla="val 8227946"/>
                      <a:gd name="adj2" fmla="val 21023177"/>
                    </a:avLst>
                  </a:prstGeom>
                  <a:solidFill>
                    <a:srgbClr val="FFCDB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endParaRPr lang="en-US" sz="1050">
                      <a:solidFill>
                        <a:srgbClr val="2C3E50"/>
                      </a:solidFill>
                      <a:latin typeface="Lato Medium"/>
                    </a:endParaRPr>
                  </a:p>
                </p:txBody>
              </p:sp>
              <p:sp>
                <p:nvSpPr>
                  <p:cNvPr id="99" name="Oval 98">
                    <a:extLst>
                      <a:ext uri="{FF2B5EF4-FFF2-40B4-BE49-F238E27FC236}">
                        <a16:creationId xmlns:a16="http://schemas.microsoft.com/office/drawing/2014/main" id="{5050F812-DAF8-447C-ADA9-376B02AC09C0}"/>
                      </a:ext>
                    </a:extLst>
                  </p:cNvPr>
                  <p:cNvSpPr/>
                  <p:nvPr/>
                </p:nvSpPr>
                <p:spPr>
                  <a:xfrm rot="20761311">
                    <a:off x="3216211" y="3820177"/>
                    <a:ext cx="125941" cy="515651"/>
                  </a:xfrm>
                  <a:prstGeom prst="ellipse">
                    <a:avLst/>
                  </a:prstGeom>
                  <a:solidFill>
                    <a:srgbClr val="FFCDB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endParaRPr lang="en-US" sz="1050">
                      <a:solidFill>
                        <a:srgbClr val="2C3E50"/>
                      </a:solidFill>
                      <a:latin typeface="Lato Medium"/>
                    </a:endParaRPr>
                  </a:p>
                </p:txBody>
              </p:sp>
              <p:sp>
                <p:nvSpPr>
                  <p:cNvPr id="100" name="Rectangle: Top Corners Rounded 33">
                    <a:extLst>
                      <a:ext uri="{FF2B5EF4-FFF2-40B4-BE49-F238E27FC236}">
                        <a16:creationId xmlns:a16="http://schemas.microsoft.com/office/drawing/2014/main" id="{2CBC7B06-4B03-4277-9C65-9F5DEA6C8A2D}"/>
                      </a:ext>
                    </a:extLst>
                  </p:cNvPr>
                  <p:cNvSpPr/>
                  <p:nvPr/>
                </p:nvSpPr>
                <p:spPr>
                  <a:xfrm rot="20523596">
                    <a:off x="3055354" y="3566432"/>
                    <a:ext cx="181754" cy="264097"/>
                  </a:xfrm>
                  <a:prstGeom prst="round2SameRect">
                    <a:avLst>
                      <a:gd name="adj1" fmla="val 45313"/>
                      <a:gd name="adj2" fmla="val 7813"/>
                    </a:avLst>
                  </a:prstGeom>
                  <a:solidFill>
                    <a:srgbClr val="EEECE1">
                      <a:lumMod val="5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endParaRPr lang="en-US" sz="1050">
                      <a:solidFill>
                        <a:srgbClr val="2C3E50"/>
                      </a:solidFill>
                      <a:latin typeface="Lato Medium"/>
                    </a:endParaRPr>
                  </a:p>
                </p:txBody>
              </p:sp>
            </p:grpSp>
            <p:sp>
              <p:nvSpPr>
                <p:cNvPr id="96" name="Oval 95">
                  <a:extLst>
                    <a:ext uri="{FF2B5EF4-FFF2-40B4-BE49-F238E27FC236}">
                      <a16:creationId xmlns:a16="http://schemas.microsoft.com/office/drawing/2014/main" id="{C02E5288-A319-4570-8010-537E14C5940E}"/>
                    </a:ext>
                  </a:extLst>
                </p:cNvPr>
                <p:cNvSpPr/>
                <p:nvPr/>
              </p:nvSpPr>
              <p:spPr>
                <a:xfrm>
                  <a:off x="2214894" y="2850312"/>
                  <a:ext cx="1910688" cy="1989858"/>
                </a:xfrm>
                <a:prstGeom prst="ellipse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US" sz="105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88" name="right arm">
                <a:extLst>
                  <a:ext uri="{FF2B5EF4-FFF2-40B4-BE49-F238E27FC236}">
                    <a16:creationId xmlns:a16="http://schemas.microsoft.com/office/drawing/2014/main" id="{85413AC0-9227-4BC1-84A1-C57C2D51F0AB}"/>
                  </a:ext>
                </a:extLst>
              </p:cNvPr>
              <p:cNvGrpSpPr/>
              <p:nvPr/>
            </p:nvGrpSpPr>
            <p:grpSpPr>
              <a:xfrm rot="17098179" flipH="1">
                <a:off x="2974838" y="2718770"/>
                <a:ext cx="1920239" cy="1920240"/>
                <a:chOff x="2214894" y="2850312"/>
                <a:chExt cx="1910688" cy="1989858"/>
              </a:xfrm>
            </p:grpSpPr>
            <p:grpSp>
              <p:nvGrpSpPr>
                <p:cNvPr id="89" name="Group 88">
                  <a:extLst>
                    <a:ext uri="{FF2B5EF4-FFF2-40B4-BE49-F238E27FC236}">
                      <a16:creationId xmlns:a16="http://schemas.microsoft.com/office/drawing/2014/main" id="{D09D1EB5-3BD0-475D-B1E6-EA66CC177357}"/>
                    </a:ext>
                  </a:extLst>
                </p:cNvPr>
                <p:cNvGrpSpPr/>
                <p:nvPr/>
              </p:nvGrpSpPr>
              <p:grpSpPr>
                <a:xfrm rot="18000000">
                  <a:off x="3343604" y="3477702"/>
                  <a:ext cx="404079" cy="1012452"/>
                  <a:chOff x="3056431" y="3555041"/>
                  <a:chExt cx="404079" cy="972171"/>
                </a:xfrm>
              </p:grpSpPr>
              <p:sp>
                <p:nvSpPr>
                  <p:cNvPr id="91" name="Oval 90">
                    <a:extLst>
                      <a:ext uri="{FF2B5EF4-FFF2-40B4-BE49-F238E27FC236}">
                        <a16:creationId xmlns:a16="http://schemas.microsoft.com/office/drawing/2014/main" id="{60B92491-C09F-4B12-A338-618B8DFFE197}"/>
                      </a:ext>
                    </a:extLst>
                  </p:cNvPr>
                  <p:cNvSpPr/>
                  <p:nvPr/>
                </p:nvSpPr>
                <p:spPr>
                  <a:xfrm rot="20761311">
                    <a:off x="3133020" y="3555041"/>
                    <a:ext cx="146294" cy="538626"/>
                  </a:xfrm>
                  <a:prstGeom prst="ellipse">
                    <a:avLst/>
                  </a:prstGeom>
                  <a:solidFill>
                    <a:srgbClr val="FFCDB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endParaRPr lang="en-US" sz="1050">
                      <a:solidFill>
                        <a:srgbClr val="2C3E50"/>
                      </a:solidFill>
                      <a:latin typeface="Lato Medium"/>
                    </a:endParaRPr>
                  </a:p>
                </p:txBody>
              </p:sp>
              <p:sp>
                <p:nvSpPr>
                  <p:cNvPr id="92" name="Chord 91">
                    <a:extLst>
                      <a:ext uri="{FF2B5EF4-FFF2-40B4-BE49-F238E27FC236}">
                        <a16:creationId xmlns:a16="http://schemas.microsoft.com/office/drawing/2014/main" id="{834BD6DC-0995-4DA7-8418-11B6027CC52D}"/>
                      </a:ext>
                    </a:extLst>
                  </p:cNvPr>
                  <p:cNvSpPr/>
                  <p:nvPr/>
                </p:nvSpPr>
                <p:spPr>
                  <a:xfrm rot="6154298">
                    <a:off x="3244371" y="4311073"/>
                    <a:ext cx="259368" cy="172910"/>
                  </a:xfrm>
                  <a:prstGeom prst="chord">
                    <a:avLst>
                      <a:gd name="adj1" fmla="val 8227946"/>
                      <a:gd name="adj2" fmla="val 21023177"/>
                    </a:avLst>
                  </a:prstGeom>
                  <a:solidFill>
                    <a:srgbClr val="FFCDB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endParaRPr lang="en-US" sz="1050">
                      <a:solidFill>
                        <a:srgbClr val="2C3E50"/>
                      </a:solidFill>
                      <a:latin typeface="Lato Medium"/>
                    </a:endParaRPr>
                  </a:p>
                </p:txBody>
              </p:sp>
              <p:sp>
                <p:nvSpPr>
                  <p:cNvPr id="93" name="Oval 92">
                    <a:extLst>
                      <a:ext uri="{FF2B5EF4-FFF2-40B4-BE49-F238E27FC236}">
                        <a16:creationId xmlns:a16="http://schemas.microsoft.com/office/drawing/2014/main" id="{3AFDE0A3-C10A-4234-874E-1908C59FB386}"/>
                      </a:ext>
                    </a:extLst>
                  </p:cNvPr>
                  <p:cNvSpPr/>
                  <p:nvPr/>
                </p:nvSpPr>
                <p:spPr>
                  <a:xfrm rot="20761311">
                    <a:off x="3221973" y="3819310"/>
                    <a:ext cx="125941" cy="515651"/>
                  </a:xfrm>
                  <a:prstGeom prst="ellipse">
                    <a:avLst/>
                  </a:prstGeom>
                  <a:solidFill>
                    <a:srgbClr val="FFCDB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endParaRPr lang="en-US" sz="1050">
                      <a:solidFill>
                        <a:srgbClr val="2C3E50"/>
                      </a:solidFill>
                      <a:latin typeface="Lato Medium"/>
                    </a:endParaRPr>
                  </a:p>
                </p:txBody>
              </p:sp>
              <p:sp>
                <p:nvSpPr>
                  <p:cNvPr id="94" name="Rectangle: Top Corners Rounded 40">
                    <a:extLst>
                      <a:ext uri="{FF2B5EF4-FFF2-40B4-BE49-F238E27FC236}">
                        <a16:creationId xmlns:a16="http://schemas.microsoft.com/office/drawing/2014/main" id="{DD2D9509-1D97-46BB-B4FE-0E49AED11926}"/>
                      </a:ext>
                    </a:extLst>
                  </p:cNvPr>
                  <p:cNvSpPr/>
                  <p:nvPr/>
                </p:nvSpPr>
                <p:spPr>
                  <a:xfrm rot="20523596">
                    <a:off x="3056431" y="3567047"/>
                    <a:ext cx="181754" cy="264097"/>
                  </a:xfrm>
                  <a:prstGeom prst="round2SameRect">
                    <a:avLst>
                      <a:gd name="adj1" fmla="val 45313"/>
                      <a:gd name="adj2" fmla="val 7813"/>
                    </a:avLst>
                  </a:prstGeom>
                  <a:solidFill>
                    <a:srgbClr val="EEECE1">
                      <a:lumMod val="5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endParaRPr lang="en-US" sz="1050">
                      <a:solidFill>
                        <a:srgbClr val="2C3E50"/>
                      </a:solidFill>
                      <a:latin typeface="Lato Medium"/>
                    </a:endParaRPr>
                  </a:p>
                </p:txBody>
              </p:sp>
            </p:grpSp>
            <p:sp>
              <p:nvSpPr>
                <p:cNvPr id="90" name="Oval 89">
                  <a:extLst>
                    <a:ext uri="{FF2B5EF4-FFF2-40B4-BE49-F238E27FC236}">
                      <a16:creationId xmlns:a16="http://schemas.microsoft.com/office/drawing/2014/main" id="{9E40904E-55B7-4BB0-9AC8-E8018A3722A9}"/>
                    </a:ext>
                  </a:extLst>
                </p:cNvPr>
                <p:cNvSpPr/>
                <p:nvPr/>
              </p:nvSpPr>
              <p:spPr>
                <a:xfrm>
                  <a:off x="2214894" y="2850312"/>
                  <a:ext cx="1910688" cy="1989858"/>
                </a:xfrm>
                <a:prstGeom prst="ellipse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US" sz="105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</p:grpSp>
        <p:sp>
          <p:nvSpPr>
            <p:cNvPr id="84" name="Freeform: Shape 73">
              <a:extLst>
                <a:ext uri="{FF2B5EF4-FFF2-40B4-BE49-F238E27FC236}">
                  <a16:creationId xmlns:a16="http://schemas.microsoft.com/office/drawing/2014/main" id="{8136BAFC-490B-4756-9E83-388AF931AB97}"/>
                </a:ext>
              </a:extLst>
            </p:cNvPr>
            <p:cNvSpPr/>
            <p:nvPr/>
          </p:nvSpPr>
          <p:spPr>
            <a:xfrm>
              <a:off x="3761071" y="5750853"/>
              <a:ext cx="203117" cy="265001"/>
            </a:xfrm>
            <a:custGeom>
              <a:avLst/>
              <a:gdLst>
                <a:gd name="connsiteX0" fmla="*/ 634946 w 1066800"/>
                <a:gd name="connsiteY0" fmla="*/ 123682 h 1819275"/>
                <a:gd name="connsiteX1" fmla="*/ 7144 w 1066800"/>
                <a:gd name="connsiteY1" fmla="*/ 7144 h 1819275"/>
                <a:gd name="connsiteX2" fmla="*/ 7144 w 1066800"/>
                <a:gd name="connsiteY2" fmla="*/ 925554 h 1819275"/>
                <a:gd name="connsiteX3" fmla="*/ 9049 w 1066800"/>
                <a:gd name="connsiteY3" fmla="*/ 888035 h 1819275"/>
                <a:gd name="connsiteX4" fmla="*/ 381190 w 1066800"/>
                <a:gd name="connsiteY4" fmla="*/ 1257338 h 1819275"/>
                <a:gd name="connsiteX5" fmla="*/ 449380 w 1066800"/>
                <a:gd name="connsiteY5" fmla="*/ 1257338 h 1819275"/>
                <a:gd name="connsiteX6" fmla="*/ 909742 w 1066800"/>
                <a:gd name="connsiteY6" fmla="*/ 1717700 h 1819275"/>
                <a:gd name="connsiteX7" fmla="*/ 909742 w 1066800"/>
                <a:gd name="connsiteY7" fmla="*/ 1816808 h 1819275"/>
                <a:gd name="connsiteX8" fmla="*/ 1061009 w 1066800"/>
                <a:gd name="connsiteY8" fmla="*/ 1667113 h 1819275"/>
                <a:gd name="connsiteX9" fmla="*/ 1061009 w 1066800"/>
                <a:gd name="connsiteY9" fmla="*/ 832656 h 1819275"/>
                <a:gd name="connsiteX10" fmla="*/ 634946 w 1066800"/>
                <a:gd name="connsiteY10" fmla="*/ 123682 h 1819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66800" h="1819275">
                  <a:moveTo>
                    <a:pt x="634946" y="123682"/>
                  </a:moveTo>
                  <a:lnTo>
                    <a:pt x="7144" y="7144"/>
                  </a:lnTo>
                  <a:lnTo>
                    <a:pt x="7144" y="925554"/>
                  </a:lnTo>
                  <a:cubicBezTo>
                    <a:pt x="8401" y="913219"/>
                    <a:pt x="9049" y="900694"/>
                    <a:pt x="9049" y="888035"/>
                  </a:cubicBezTo>
                  <a:cubicBezTo>
                    <a:pt x="9049" y="1091994"/>
                    <a:pt x="177222" y="1257338"/>
                    <a:pt x="381190" y="1257338"/>
                  </a:cubicBezTo>
                  <a:lnTo>
                    <a:pt x="449380" y="1257338"/>
                  </a:lnTo>
                  <a:cubicBezTo>
                    <a:pt x="703631" y="1257338"/>
                    <a:pt x="909742" y="1463450"/>
                    <a:pt x="909742" y="1717700"/>
                  </a:cubicBezTo>
                  <a:lnTo>
                    <a:pt x="909742" y="1816808"/>
                  </a:lnTo>
                  <a:cubicBezTo>
                    <a:pt x="992419" y="1816808"/>
                    <a:pt x="1061009" y="1749781"/>
                    <a:pt x="1061009" y="1667113"/>
                  </a:cubicBezTo>
                  <a:lnTo>
                    <a:pt x="1061009" y="832656"/>
                  </a:lnTo>
                  <a:cubicBezTo>
                    <a:pt x="1061009" y="588102"/>
                    <a:pt x="847382" y="244792"/>
                    <a:pt x="634946" y="123682"/>
                  </a:cubicBezTo>
                  <a:close/>
                </a:path>
              </a:pathLst>
            </a:custGeom>
            <a:solidFill>
              <a:srgbClr val="FFCC6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243">
                <a:defRPr/>
              </a:pPr>
              <a:endParaRPr lang="en-GB" sz="1050" dirty="0">
                <a:solidFill>
                  <a:srgbClr val="2C3E50"/>
                </a:solidFill>
                <a:latin typeface="Lato Medium"/>
              </a:endParaRPr>
            </a:p>
          </p:txBody>
        </p:sp>
        <p:sp>
          <p:nvSpPr>
            <p:cNvPr id="85" name="Freeform: Shape 73">
              <a:extLst>
                <a:ext uri="{FF2B5EF4-FFF2-40B4-BE49-F238E27FC236}">
                  <a16:creationId xmlns:a16="http://schemas.microsoft.com/office/drawing/2014/main" id="{3C4088A4-331A-4322-A204-38FF7450D079}"/>
                </a:ext>
              </a:extLst>
            </p:cNvPr>
            <p:cNvSpPr/>
            <p:nvPr/>
          </p:nvSpPr>
          <p:spPr>
            <a:xfrm flipH="1">
              <a:off x="3744097" y="5760494"/>
              <a:ext cx="203117" cy="265001"/>
            </a:xfrm>
            <a:custGeom>
              <a:avLst/>
              <a:gdLst>
                <a:gd name="connsiteX0" fmla="*/ 634946 w 1066800"/>
                <a:gd name="connsiteY0" fmla="*/ 123682 h 1819275"/>
                <a:gd name="connsiteX1" fmla="*/ 7144 w 1066800"/>
                <a:gd name="connsiteY1" fmla="*/ 7144 h 1819275"/>
                <a:gd name="connsiteX2" fmla="*/ 7144 w 1066800"/>
                <a:gd name="connsiteY2" fmla="*/ 925554 h 1819275"/>
                <a:gd name="connsiteX3" fmla="*/ 9049 w 1066800"/>
                <a:gd name="connsiteY3" fmla="*/ 888035 h 1819275"/>
                <a:gd name="connsiteX4" fmla="*/ 381190 w 1066800"/>
                <a:gd name="connsiteY4" fmla="*/ 1257338 h 1819275"/>
                <a:gd name="connsiteX5" fmla="*/ 449380 w 1066800"/>
                <a:gd name="connsiteY5" fmla="*/ 1257338 h 1819275"/>
                <a:gd name="connsiteX6" fmla="*/ 909742 w 1066800"/>
                <a:gd name="connsiteY6" fmla="*/ 1717700 h 1819275"/>
                <a:gd name="connsiteX7" fmla="*/ 909742 w 1066800"/>
                <a:gd name="connsiteY7" fmla="*/ 1816808 h 1819275"/>
                <a:gd name="connsiteX8" fmla="*/ 1061009 w 1066800"/>
                <a:gd name="connsiteY8" fmla="*/ 1667113 h 1819275"/>
                <a:gd name="connsiteX9" fmla="*/ 1061009 w 1066800"/>
                <a:gd name="connsiteY9" fmla="*/ 832656 h 1819275"/>
                <a:gd name="connsiteX10" fmla="*/ 634946 w 1066800"/>
                <a:gd name="connsiteY10" fmla="*/ 123682 h 1819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66800" h="1819275">
                  <a:moveTo>
                    <a:pt x="634946" y="123682"/>
                  </a:moveTo>
                  <a:lnTo>
                    <a:pt x="7144" y="7144"/>
                  </a:lnTo>
                  <a:lnTo>
                    <a:pt x="7144" y="925554"/>
                  </a:lnTo>
                  <a:cubicBezTo>
                    <a:pt x="8401" y="913219"/>
                    <a:pt x="9049" y="900694"/>
                    <a:pt x="9049" y="888035"/>
                  </a:cubicBezTo>
                  <a:cubicBezTo>
                    <a:pt x="9049" y="1091994"/>
                    <a:pt x="177222" y="1257338"/>
                    <a:pt x="381190" y="1257338"/>
                  </a:cubicBezTo>
                  <a:lnTo>
                    <a:pt x="449380" y="1257338"/>
                  </a:lnTo>
                  <a:cubicBezTo>
                    <a:pt x="703631" y="1257338"/>
                    <a:pt x="909742" y="1463450"/>
                    <a:pt x="909742" y="1717700"/>
                  </a:cubicBezTo>
                  <a:lnTo>
                    <a:pt x="909742" y="1816808"/>
                  </a:lnTo>
                  <a:cubicBezTo>
                    <a:pt x="992419" y="1816808"/>
                    <a:pt x="1061009" y="1749781"/>
                    <a:pt x="1061009" y="1667113"/>
                  </a:cubicBezTo>
                  <a:lnTo>
                    <a:pt x="1061009" y="832656"/>
                  </a:lnTo>
                  <a:cubicBezTo>
                    <a:pt x="1061009" y="588102"/>
                    <a:pt x="847382" y="244792"/>
                    <a:pt x="634946" y="123682"/>
                  </a:cubicBezTo>
                  <a:close/>
                </a:path>
              </a:pathLst>
            </a:custGeom>
            <a:solidFill>
              <a:srgbClr val="FFCC6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243">
                <a:defRPr/>
              </a:pPr>
              <a:endParaRPr lang="en-GB" sz="1050" dirty="0">
                <a:solidFill>
                  <a:srgbClr val="2C3E50"/>
                </a:solidFill>
                <a:latin typeface="Lato Medium"/>
              </a:endParaRPr>
            </a:p>
          </p:txBody>
        </p:sp>
      </p:grpSp>
      <p:sp>
        <p:nvSpPr>
          <p:cNvPr id="13" name="Rounded Rectangle 50">
            <a:extLst>
              <a:ext uri="{FF2B5EF4-FFF2-40B4-BE49-F238E27FC236}">
                <a16:creationId xmlns:a16="http://schemas.microsoft.com/office/drawing/2014/main" id="{4F3C1805-EB5E-4228-98E1-EAD7A358F5CD}"/>
              </a:ext>
            </a:extLst>
          </p:cNvPr>
          <p:cNvSpPr/>
          <p:nvPr/>
        </p:nvSpPr>
        <p:spPr>
          <a:xfrm>
            <a:off x="4101631" y="1390390"/>
            <a:ext cx="898933" cy="249253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79827">
              <a:defRPr/>
            </a:pPr>
            <a:r>
              <a:rPr lang="nl-NL" sz="1000" b="1" kern="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Experiences</a:t>
            </a:r>
            <a:endParaRPr lang="nl-NL" sz="1000" b="1" kern="0" dirty="0">
              <a:solidFill>
                <a:prstClr val="black">
                  <a:lumMod val="65000"/>
                  <a:lumOff val="35000"/>
                </a:prstClr>
              </a:solidFill>
              <a:latin typeface="Calibri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A7F9EC1-FE47-45EB-9B53-A27C6A47B55A}"/>
              </a:ext>
            </a:extLst>
          </p:cNvPr>
          <p:cNvGrpSpPr/>
          <p:nvPr/>
        </p:nvGrpSpPr>
        <p:grpSpPr>
          <a:xfrm>
            <a:off x="6328183" y="2216176"/>
            <a:ext cx="724326" cy="985419"/>
            <a:chOff x="4995495" y="2167536"/>
            <a:chExt cx="724326" cy="985419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C62B614-AA67-440A-A83B-C939B694D7EA}"/>
                </a:ext>
              </a:extLst>
            </p:cNvPr>
            <p:cNvGrpSpPr/>
            <p:nvPr/>
          </p:nvGrpSpPr>
          <p:grpSpPr>
            <a:xfrm>
              <a:off x="4995495" y="2167536"/>
              <a:ext cx="724326" cy="985419"/>
              <a:chOff x="4995495" y="2167536"/>
              <a:chExt cx="724326" cy="985419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FB0594F9-3D9C-4BFF-B329-9C987C81499E}"/>
                  </a:ext>
                </a:extLst>
              </p:cNvPr>
              <p:cNvGrpSpPr/>
              <p:nvPr/>
            </p:nvGrpSpPr>
            <p:grpSpPr>
              <a:xfrm>
                <a:off x="5203718" y="2167536"/>
                <a:ext cx="307878" cy="576095"/>
                <a:chOff x="7297325" y="5380152"/>
                <a:chExt cx="1323216" cy="2475979"/>
              </a:xfrm>
            </p:grpSpPr>
            <p:sp>
              <p:nvSpPr>
                <p:cNvPr id="51" name="Freeform: Shape 6">
                  <a:extLst>
                    <a:ext uri="{FF2B5EF4-FFF2-40B4-BE49-F238E27FC236}">
                      <a16:creationId xmlns:a16="http://schemas.microsoft.com/office/drawing/2014/main" id="{DD783CEC-473E-4879-BF38-26A6FC84A63F}"/>
                    </a:ext>
                  </a:extLst>
                </p:cNvPr>
                <p:cNvSpPr/>
                <p:nvPr/>
              </p:nvSpPr>
              <p:spPr>
                <a:xfrm>
                  <a:off x="7528870" y="5965080"/>
                  <a:ext cx="198741" cy="196378"/>
                </a:xfrm>
                <a:custGeom>
                  <a:avLst/>
                  <a:gdLst>
                    <a:gd name="connsiteX0" fmla="*/ 560165 w 561975"/>
                    <a:gd name="connsiteY0" fmla="*/ 283655 h 561975"/>
                    <a:gd name="connsiteX1" fmla="*/ 283655 w 561975"/>
                    <a:gd name="connsiteY1" fmla="*/ 560165 h 561975"/>
                    <a:gd name="connsiteX2" fmla="*/ 7144 w 561975"/>
                    <a:gd name="connsiteY2" fmla="*/ 283655 h 561975"/>
                    <a:gd name="connsiteX3" fmla="*/ 283655 w 561975"/>
                    <a:gd name="connsiteY3" fmla="*/ 7144 h 561975"/>
                    <a:gd name="connsiteX4" fmla="*/ 560165 w 561975"/>
                    <a:gd name="connsiteY4" fmla="*/ 283655 h 561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1975" h="561975">
                      <a:moveTo>
                        <a:pt x="560165" y="283655"/>
                      </a:moveTo>
                      <a:cubicBezTo>
                        <a:pt x="560165" y="436367"/>
                        <a:pt x="436367" y="560165"/>
                        <a:pt x="283655" y="560165"/>
                      </a:cubicBezTo>
                      <a:cubicBezTo>
                        <a:pt x="130942" y="560165"/>
                        <a:pt x="7144" y="436367"/>
                        <a:pt x="7144" y="283655"/>
                      </a:cubicBezTo>
                      <a:cubicBezTo>
                        <a:pt x="7144" y="130942"/>
                        <a:pt x="130942" y="7144"/>
                        <a:pt x="283655" y="7144"/>
                      </a:cubicBezTo>
                      <a:cubicBezTo>
                        <a:pt x="436367" y="7144"/>
                        <a:pt x="560165" y="130942"/>
                        <a:pt x="560165" y="283655"/>
                      </a:cubicBezTo>
                      <a:close/>
                    </a:path>
                  </a:pathLst>
                </a:custGeom>
                <a:solidFill>
                  <a:srgbClr val="FFCDB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4243">
                    <a:defRPr/>
                  </a:pPr>
                  <a:endParaRPr lang="en-GB" sz="1050">
                    <a:solidFill>
                      <a:srgbClr val="2C3E50"/>
                    </a:solidFill>
                    <a:latin typeface="Lato Medium"/>
                  </a:endParaRPr>
                </a:p>
              </p:txBody>
            </p:sp>
            <p:sp>
              <p:nvSpPr>
                <p:cNvPr id="52" name="Freeform: Shape 8">
                  <a:extLst>
                    <a:ext uri="{FF2B5EF4-FFF2-40B4-BE49-F238E27FC236}">
                      <a16:creationId xmlns:a16="http://schemas.microsoft.com/office/drawing/2014/main" id="{51FC3BE3-CFC8-4D3F-A3A3-1D091AE3E6F4}"/>
                    </a:ext>
                  </a:extLst>
                </p:cNvPr>
                <p:cNvSpPr/>
                <p:nvPr/>
              </p:nvSpPr>
              <p:spPr>
                <a:xfrm>
                  <a:off x="8184141" y="5965080"/>
                  <a:ext cx="198741" cy="196378"/>
                </a:xfrm>
                <a:custGeom>
                  <a:avLst/>
                  <a:gdLst>
                    <a:gd name="connsiteX0" fmla="*/ 560165 w 561975"/>
                    <a:gd name="connsiteY0" fmla="*/ 283655 h 561975"/>
                    <a:gd name="connsiteX1" fmla="*/ 283654 w 561975"/>
                    <a:gd name="connsiteY1" fmla="*/ 560165 h 561975"/>
                    <a:gd name="connsiteX2" fmla="*/ 7144 w 561975"/>
                    <a:gd name="connsiteY2" fmla="*/ 283655 h 561975"/>
                    <a:gd name="connsiteX3" fmla="*/ 283654 w 561975"/>
                    <a:gd name="connsiteY3" fmla="*/ 7144 h 561975"/>
                    <a:gd name="connsiteX4" fmla="*/ 560165 w 561975"/>
                    <a:gd name="connsiteY4" fmla="*/ 283655 h 561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1975" h="561975">
                      <a:moveTo>
                        <a:pt x="560165" y="283655"/>
                      </a:moveTo>
                      <a:cubicBezTo>
                        <a:pt x="560165" y="436367"/>
                        <a:pt x="436367" y="560165"/>
                        <a:pt x="283654" y="560165"/>
                      </a:cubicBezTo>
                      <a:cubicBezTo>
                        <a:pt x="130942" y="560165"/>
                        <a:pt x="7144" y="436367"/>
                        <a:pt x="7144" y="283655"/>
                      </a:cubicBezTo>
                      <a:cubicBezTo>
                        <a:pt x="7144" y="130942"/>
                        <a:pt x="130942" y="7144"/>
                        <a:pt x="283654" y="7144"/>
                      </a:cubicBezTo>
                      <a:cubicBezTo>
                        <a:pt x="436367" y="7144"/>
                        <a:pt x="560165" y="130942"/>
                        <a:pt x="560165" y="283655"/>
                      </a:cubicBezTo>
                      <a:close/>
                    </a:path>
                  </a:pathLst>
                </a:custGeom>
                <a:solidFill>
                  <a:srgbClr val="FFCDB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en-GB" sz="1050">
                    <a:solidFill>
                      <a:srgbClr val="2C3E50"/>
                    </a:solidFill>
                    <a:latin typeface="Lato Medium"/>
                  </a:endParaRPr>
                </a:p>
              </p:txBody>
            </p:sp>
            <p:sp>
              <p:nvSpPr>
                <p:cNvPr id="53" name="Freeform: Shape 17">
                  <a:extLst>
                    <a:ext uri="{FF2B5EF4-FFF2-40B4-BE49-F238E27FC236}">
                      <a16:creationId xmlns:a16="http://schemas.microsoft.com/office/drawing/2014/main" id="{F64B6BF2-DC1F-4BA4-8FE2-F379780F6B30}"/>
                    </a:ext>
                  </a:extLst>
                </p:cNvPr>
                <p:cNvSpPr/>
                <p:nvPr/>
              </p:nvSpPr>
              <p:spPr>
                <a:xfrm>
                  <a:off x="7424248" y="6258276"/>
                  <a:ext cx="1074548" cy="685659"/>
                </a:xfrm>
                <a:custGeom>
                  <a:avLst/>
                  <a:gdLst>
                    <a:gd name="connsiteX0" fmla="*/ 1523895 w 3038475"/>
                    <a:gd name="connsiteY0" fmla="*/ 1960074 h 1962150"/>
                    <a:gd name="connsiteX1" fmla="*/ 3040656 w 3038475"/>
                    <a:gd name="connsiteY1" fmla="*/ 1430874 h 1962150"/>
                    <a:gd name="connsiteX2" fmla="*/ 2980363 w 3038475"/>
                    <a:gd name="connsiteY2" fmla="*/ 876643 h 1962150"/>
                    <a:gd name="connsiteX3" fmla="*/ 2709634 w 3038475"/>
                    <a:gd name="connsiteY3" fmla="*/ 601333 h 1962150"/>
                    <a:gd name="connsiteX4" fmla="*/ 1877835 w 3038475"/>
                    <a:gd name="connsiteY4" fmla="*/ 505140 h 1962150"/>
                    <a:gd name="connsiteX5" fmla="*/ 1877835 w 3038475"/>
                    <a:gd name="connsiteY5" fmla="*/ 7144 h 1962150"/>
                    <a:gd name="connsiteX6" fmla="*/ 1169965 w 3038475"/>
                    <a:gd name="connsiteY6" fmla="*/ 7144 h 1962150"/>
                    <a:gd name="connsiteX7" fmla="*/ 1169965 w 3038475"/>
                    <a:gd name="connsiteY7" fmla="*/ 505140 h 1962150"/>
                    <a:gd name="connsiteX8" fmla="*/ 338166 w 3038475"/>
                    <a:gd name="connsiteY8" fmla="*/ 601333 h 1962150"/>
                    <a:gd name="connsiteX9" fmla="*/ 67437 w 3038475"/>
                    <a:gd name="connsiteY9" fmla="*/ 876643 h 1962150"/>
                    <a:gd name="connsiteX10" fmla="*/ 7144 w 3038475"/>
                    <a:gd name="connsiteY10" fmla="*/ 1430865 h 1962150"/>
                    <a:gd name="connsiteX11" fmla="*/ 1523895 w 3038475"/>
                    <a:gd name="connsiteY11" fmla="*/ 1960074 h 1962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038475" h="1962150">
                      <a:moveTo>
                        <a:pt x="1523895" y="1960074"/>
                      </a:moveTo>
                      <a:cubicBezTo>
                        <a:pt x="2097253" y="1960074"/>
                        <a:pt x="2624309" y="1762087"/>
                        <a:pt x="3040656" y="1430874"/>
                      </a:cubicBezTo>
                      <a:lnTo>
                        <a:pt x="2980363" y="876643"/>
                      </a:lnTo>
                      <a:cubicBezTo>
                        <a:pt x="2964761" y="733254"/>
                        <a:pt x="2852737" y="619335"/>
                        <a:pt x="2709634" y="601333"/>
                      </a:cubicBezTo>
                      <a:lnTo>
                        <a:pt x="1877835" y="505140"/>
                      </a:lnTo>
                      <a:lnTo>
                        <a:pt x="1877835" y="7144"/>
                      </a:lnTo>
                      <a:lnTo>
                        <a:pt x="1169965" y="7144"/>
                      </a:lnTo>
                      <a:lnTo>
                        <a:pt x="1169965" y="505140"/>
                      </a:lnTo>
                      <a:lnTo>
                        <a:pt x="338166" y="601333"/>
                      </a:lnTo>
                      <a:cubicBezTo>
                        <a:pt x="195053" y="619335"/>
                        <a:pt x="83029" y="733254"/>
                        <a:pt x="67437" y="876643"/>
                      </a:cubicBezTo>
                      <a:lnTo>
                        <a:pt x="7144" y="1430865"/>
                      </a:lnTo>
                      <a:cubicBezTo>
                        <a:pt x="423481" y="1762078"/>
                        <a:pt x="950538" y="1960074"/>
                        <a:pt x="1523895" y="1960074"/>
                      </a:cubicBezTo>
                      <a:close/>
                    </a:path>
                  </a:pathLst>
                </a:custGeom>
                <a:solidFill>
                  <a:srgbClr val="FFCDB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4243">
                    <a:defRPr/>
                  </a:pPr>
                  <a:endParaRPr lang="en-GB" sz="1050">
                    <a:solidFill>
                      <a:srgbClr val="2C3E50"/>
                    </a:solidFill>
                    <a:latin typeface="Lato Medium"/>
                  </a:endParaRPr>
                </a:p>
              </p:txBody>
            </p:sp>
            <p:sp>
              <p:nvSpPr>
                <p:cNvPr id="54" name="Freeform: Shape 18">
                  <a:extLst>
                    <a:ext uri="{FF2B5EF4-FFF2-40B4-BE49-F238E27FC236}">
                      <a16:creationId xmlns:a16="http://schemas.microsoft.com/office/drawing/2014/main" id="{27BDA425-7AEB-4C40-BF43-63F2EB384C44}"/>
                    </a:ext>
                  </a:extLst>
                </p:cNvPr>
                <p:cNvSpPr/>
                <p:nvPr/>
              </p:nvSpPr>
              <p:spPr>
                <a:xfrm>
                  <a:off x="7615716" y="5518680"/>
                  <a:ext cx="693908" cy="862066"/>
                </a:xfrm>
                <a:custGeom>
                  <a:avLst/>
                  <a:gdLst>
                    <a:gd name="connsiteX0" fmla="*/ 982485 w 1962150"/>
                    <a:gd name="connsiteY0" fmla="*/ 2464242 h 2466975"/>
                    <a:gd name="connsiteX1" fmla="*/ 982485 w 1962150"/>
                    <a:gd name="connsiteY1" fmla="*/ 2464242 h 2466975"/>
                    <a:gd name="connsiteX2" fmla="*/ 7144 w 1962150"/>
                    <a:gd name="connsiteY2" fmla="*/ 1488900 h 2466975"/>
                    <a:gd name="connsiteX3" fmla="*/ 7144 w 1962150"/>
                    <a:gd name="connsiteY3" fmla="*/ 982485 h 2466975"/>
                    <a:gd name="connsiteX4" fmla="*/ 982485 w 1962150"/>
                    <a:gd name="connsiteY4" fmla="*/ 7144 h 2466975"/>
                    <a:gd name="connsiteX5" fmla="*/ 982485 w 1962150"/>
                    <a:gd name="connsiteY5" fmla="*/ 7144 h 2466975"/>
                    <a:gd name="connsiteX6" fmla="*/ 1957826 w 1962150"/>
                    <a:gd name="connsiteY6" fmla="*/ 982485 h 2466975"/>
                    <a:gd name="connsiteX7" fmla="*/ 1957826 w 1962150"/>
                    <a:gd name="connsiteY7" fmla="*/ 1488900 h 2466975"/>
                    <a:gd name="connsiteX8" fmla="*/ 982485 w 1962150"/>
                    <a:gd name="connsiteY8" fmla="*/ 2464242 h 2466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962150" h="2466975">
                      <a:moveTo>
                        <a:pt x="982485" y="2464242"/>
                      </a:moveTo>
                      <a:lnTo>
                        <a:pt x="982485" y="2464242"/>
                      </a:lnTo>
                      <a:cubicBezTo>
                        <a:pt x="443817" y="2464242"/>
                        <a:pt x="7144" y="2027568"/>
                        <a:pt x="7144" y="1488900"/>
                      </a:cubicBezTo>
                      <a:lnTo>
                        <a:pt x="7144" y="982485"/>
                      </a:lnTo>
                      <a:cubicBezTo>
                        <a:pt x="7144" y="443817"/>
                        <a:pt x="443817" y="7144"/>
                        <a:pt x="982485" y="7144"/>
                      </a:cubicBezTo>
                      <a:lnTo>
                        <a:pt x="982485" y="7144"/>
                      </a:lnTo>
                      <a:cubicBezTo>
                        <a:pt x="1521152" y="7144"/>
                        <a:pt x="1957826" y="443817"/>
                        <a:pt x="1957826" y="982485"/>
                      </a:cubicBezTo>
                      <a:lnTo>
                        <a:pt x="1957826" y="1488900"/>
                      </a:lnTo>
                      <a:cubicBezTo>
                        <a:pt x="1957826" y="2027568"/>
                        <a:pt x="1521152" y="2464242"/>
                        <a:pt x="982485" y="2464242"/>
                      </a:cubicBezTo>
                      <a:close/>
                    </a:path>
                  </a:pathLst>
                </a:custGeom>
                <a:solidFill>
                  <a:srgbClr val="FFDEC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4243">
                    <a:defRPr/>
                  </a:pPr>
                  <a:endParaRPr lang="en-GB" sz="1050">
                    <a:solidFill>
                      <a:srgbClr val="2C3E50"/>
                    </a:solidFill>
                    <a:latin typeface="Lato Medium"/>
                  </a:endParaRPr>
                </a:p>
              </p:txBody>
            </p:sp>
            <p:sp>
              <p:nvSpPr>
                <p:cNvPr id="55" name="Freeform: Shape 17">
                  <a:extLst>
                    <a:ext uri="{FF2B5EF4-FFF2-40B4-BE49-F238E27FC236}">
                      <a16:creationId xmlns:a16="http://schemas.microsoft.com/office/drawing/2014/main" id="{7837655C-14D0-487D-A624-4592402EFD0A}"/>
                    </a:ext>
                  </a:extLst>
                </p:cNvPr>
                <p:cNvSpPr/>
                <p:nvPr/>
              </p:nvSpPr>
              <p:spPr>
                <a:xfrm>
                  <a:off x="7786829" y="5999606"/>
                  <a:ext cx="57264" cy="96525"/>
                </a:xfrm>
                <a:custGeom>
                  <a:avLst/>
                  <a:gdLst>
                    <a:gd name="connsiteX0" fmla="*/ 84592 w 161925"/>
                    <a:gd name="connsiteY0" fmla="*/ 275377 h 276225"/>
                    <a:gd name="connsiteX1" fmla="*/ 84592 w 161925"/>
                    <a:gd name="connsiteY1" fmla="*/ 275377 h 276225"/>
                    <a:gd name="connsiteX2" fmla="*/ 7144 w 161925"/>
                    <a:gd name="connsiteY2" fmla="*/ 197929 h 276225"/>
                    <a:gd name="connsiteX3" fmla="*/ 7144 w 161925"/>
                    <a:gd name="connsiteY3" fmla="*/ 84591 h 276225"/>
                    <a:gd name="connsiteX4" fmla="*/ 84592 w 161925"/>
                    <a:gd name="connsiteY4" fmla="*/ 7144 h 276225"/>
                    <a:gd name="connsiteX5" fmla="*/ 84592 w 161925"/>
                    <a:gd name="connsiteY5" fmla="*/ 7144 h 276225"/>
                    <a:gd name="connsiteX6" fmla="*/ 162039 w 161925"/>
                    <a:gd name="connsiteY6" fmla="*/ 84591 h 276225"/>
                    <a:gd name="connsiteX7" fmla="*/ 162039 w 161925"/>
                    <a:gd name="connsiteY7" fmla="*/ 197929 h 276225"/>
                    <a:gd name="connsiteX8" fmla="*/ 84592 w 161925"/>
                    <a:gd name="connsiteY8" fmla="*/ 275377 h 2762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61925" h="276225">
                      <a:moveTo>
                        <a:pt x="84592" y="275377"/>
                      </a:moveTo>
                      <a:lnTo>
                        <a:pt x="84592" y="275377"/>
                      </a:lnTo>
                      <a:cubicBezTo>
                        <a:pt x="41815" y="275377"/>
                        <a:pt x="7144" y="240697"/>
                        <a:pt x="7144" y="197929"/>
                      </a:cubicBezTo>
                      <a:lnTo>
                        <a:pt x="7144" y="84591"/>
                      </a:lnTo>
                      <a:cubicBezTo>
                        <a:pt x="7144" y="41815"/>
                        <a:pt x="41824" y="7144"/>
                        <a:pt x="84592" y="7144"/>
                      </a:cubicBezTo>
                      <a:lnTo>
                        <a:pt x="84592" y="7144"/>
                      </a:lnTo>
                      <a:cubicBezTo>
                        <a:pt x="127368" y="7144"/>
                        <a:pt x="162039" y="41824"/>
                        <a:pt x="162039" y="84591"/>
                      </a:cubicBezTo>
                      <a:lnTo>
                        <a:pt x="162039" y="197929"/>
                      </a:lnTo>
                      <a:cubicBezTo>
                        <a:pt x="162039" y="240706"/>
                        <a:pt x="127368" y="275377"/>
                        <a:pt x="84592" y="275377"/>
                      </a:cubicBezTo>
                      <a:close/>
                    </a:path>
                  </a:pathLst>
                </a:custGeom>
                <a:solidFill>
                  <a:srgbClr val="6633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4243">
                    <a:defRPr/>
                  </a:pPr>
                  <a:endParaRPr lang="en-GB" sz="1050">
                    <a:solidFill>
                      <a:srgbClr val="2C3E50"/>
                    </a:solidFill>
                    <a:latin typeface="Lato Medium"/>
                  </a:endParaRPr>
                </a:p>
              </p:txBody>
            </p:sp>
            <p:sp>
              <p:nvSpPr>
                <p:cNvPr id="56" name="Freeform: Shape 18">
                  <a:extLst>
                    <a:ext uri="{FF2B5EF4-FFF2-40B4-BE49-F238E27FC236}">
                      <a16:creationId xmlns:a16="http://schemas.microsoft.com/office/drawing/2014/main" id="{7B5F2C1A-D384-45B6-9565-3ECE7260B2C3}"/>
                    </a:ext>
                  </a:extLst>
                </p:cNvPr>
                <p:cNvSpPr/>
                <p:nvPr/>
              </p:nvSpPr>
              <p:spPr>
                <a:xfrm>
                  <a:off x="8079678" y="5999606"/>
                  <a:ext cx="57264" cy="96525"/>
                </a:xfrm>
                <a:custGeom>
                  <a:avLst/>
                  <a:gdLst>
                    <a:gd name="connsiteX0" fmla="*/ 84591 w 161925"/>
                    <a:gd name="connsiteY0" fmla="*/ 275377 h 276225"/>
                    <a:gd name="connsiteX1" fmla="*/ 84591 w 161925"/>
                    <a:gd name="connsiteY1" fmla="*/ 275377 h 276225"/>
                    <a:gd name="connsiteX2" fmla="*/ 7144 w 161925"/>
                    <a:gd name="connsiteY2" fmla="*/ 197929 h 276225"/>
                    <a:gd name="connsiteX3" fmla="*/ 7144 w 161925"/>
                    <a:gd name="connsiteY3" fmla="*/ 84591 h 276225"/>
                    <a:gd name="connsiteX4" fmla="*/ 84591 w 161925"/>
                    <a:gd name="connsiteY4" fmla="*/ 7144 h 276225"/>
                    <a:gd name="connsiteX5" fmla="*/ 84591 w 161925"/>
                    <a:gd name="connsiteY5" fmla="*/ 7144 h 276225"/>
                    <a:gd name="connsiteX6" fmla="*/ 162039 w 161925"/>
                    <a:gd name="connsiteY6" fmla="*/ 84591 h 276225"/>
                    <a:gd name="connsiteX7" fmla="*/ 162039 w 161925"/>
                    <a:gd name="connsiteY7" fmla="*/ 197929 h 276225"/>
                    <a:gd name="connsiteX8" fmla="*/ 84591 w 161925"/>
                    <a:gd name="connsiteY8" fmla="*/ 275377 h 2762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61925" h="276225">
                      <a:moveTo>
                        <a:pt x="84591" y="275377"/>
                      </a:moveTo>
                      <a:lnTo>
                        <a:pt x="84591" y="275377"/>
                      </a:lnTo>
                      <a:cubicBezTo>
                        <a:pt x="41815" y="275377"/>
                        <a:pt x="7144" y="240697"/>
                        <a:pt x="7144" y="197929"/>
                      </a:cubicBezTo>
                      <a:lnTo>
                        <a:pt x="7144" y="84591"/>
                      </a:lnTo>
                      <a:cubicBezTo>
                        <a:pt x="7144" y="41815"/>
                        <a:pt x="41824" y="7144"/>
                        <a:pt x="84591" y="7144"/>
                      </a:cubicBezTo>
                      <a:lnTo>
                        <a:pt x="84591" y="7144"/>
                      </a:lnTo>
                      <a:cubicBezTo>
                        <a:pt x="127368" y="7144"/>
                        <a:pt x="162039" y="41824"/>
                        <a:pt x="162039" y="84591"/>
                      </a:cubicBezTo>
                      <a:lnTo>
                        <a:pt x="162039" y="197929"/>
                      </a:lnTo>
                      <a:cubicBezTo>
                        <a:pt x="162049" y="240706"/>
                        <a:pt x="127368" y="275377"/>
                        <a:pt x="84591" y="275377"/>
                      </a:cubicBezTo>
                      <a:close/>
                    </a:path>
                  </a:pathLst>
                </a:custGeom>
                <a:solidFill>
                  <a:srgbClr val="6633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4243">
                    <a:defRPr/>
                  </a:pPr>
                  <a:endParaRPr lang="en-GB" sz="1050">
                    <a:solidFill>
                      <a:srgbClr val="2C3E50"/>
                    </a:solidFill>
                    <a:latin typeface="Lato Medium"/>
                  </a:endParaRPr>
                </a:p>
              </p:txBody>
            </p:sp>
            <p:sp>
              <p:nvSpPr>
                <p:cNvPr id="57" name="Freeform: Shape 73">
                  <a:extLst>
                    <a:ext uri="{FF2B5EF4-FFF2-40B4-BE49-F238E27FC236}">
                      <a16:creationId xmlns:a16="http://schemas.microsoft.com/office/drawing/2014/main" id="{FCCC602F-7290-41BB-A7D2-147E4DC91B79}"/>
                    </a:ext>
                  </a:extLst>
                </p:cNvPr>
                <p:cNvSpPr/>
                <p:nvPr/>
              </p:nvSpPr>
              <p:spPr>
                <a:xfrm>
                  <a:off x="7946238" y="5388122"/>
                  <a:ext cx="377270" cy="635732"/>
                </a:xfrm>
                <a:custGeom>
                  <a:avLst/>
                  <a:gdLst>
                    <a:gd name="connsiteX0" fmla="*/ 634946 w 1066800"/>
                    <a:gd name="connsiteY0" fmla="*/ 123682 h 1819275"/>
                    <a:gd name="connsiteX1" fmla="*/ 7144 w 1066800"/>
                    <a:gd name="connsiteY1" fmla="*/ 7144 h 1819275"/>
                    <a:gd name="connsiteX2" fmla="*/ 7144 w 1066800"/>
                    <a:gd name="connsiteY2" fmla="*/ 925554 h 1819275"/>
                    <a:gd name="connsiteX3" fmla="*/ 9049 w 1066800"/>
                    <a:gd name="connsiteY3" fmla="*/ 888035 h 1819275"/>
                    <a:gd name="connsiteX4" fmla="*/ 381190 w 1066800"/>
                    <a:gd name="connsiteY4" fmla="*/ 1257338 h 1819275"/>
                    <a:gd name="connsiteX5" fmla="*/ 449380 w 1066800"/>
                    <a:gd name="connsiteY5" fmla="*/ 1257338 h 1819275"/>
                    <a:gd name="connsiteX6" fmla="*/ 909742 w 1066800"/>
                    <a:gd name="connsiteY6" fmla="*/ 1717700 h 1819275"/>
                    <a:gd name="connsiteX7" fmla="*/ 909742 w 1066800"/>
                    <a:gd name="connsiteY7" fmla="*/ 1816808 h 1819275"/>
                    <a:gd name="connsiteX8" fmla="*/ 1061009 w 1066800"/>
                    <a:gd name="connsiteY8" fmla="*/ 1667113 h 1819275"/>
                    <a:gd name="connsiteX9" fmla="*/ 1061009 w 1066800"/>
                    <a:gd name="connsiteY9" fmla="*/ 832656 h 1819275"/>
                    <a:gd name="connsiteX10" fmla="*/ 634946 w 1066800"/>
                    <a:gd name="connsiteY10" fmla="*/ 123682 h 1819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66800" h="1819275">
                      <a:moveTo>
                        <a:pt x="634946" y="123682"/>
                      </a:moveTo>
                      <a:lnTo>
                        <a:pt x="7144" y="7144"/>
                      </a:lnTo>
                      <a:lnTo>
                        <a:pt x="7144" y="925554"/>
                      </a:lnTo>
                      <a:cubicBezTo>
                        <a:pt x="8401" y="913219"/>
                        <a:pt x="9049" y="900694"/>
                        <a:pt x="9049" y="888035"/>
                      </a:cubicBezTo>
                      <a:cubicBezTo>
                        <a:pt x="9049" y="1091994"/>
                        <a:pt x="177222" y="1257338"/>
                        <a:pt x="381190" y="1257338"/>
                      </a:cubicBezTo>
                      <a:lnTo>
                        <a:pt x="449380" y="1257338"/>
                      </a:lnTo>
                      <a:cubicBezTo>
                        <a:pt x="703631" y="1257338"/>
                        <a:pt x="909742" y="1463450"/>
                        <a:pt x="909742" y="1717700"/>
                      </a:cubicBezTo>
                      <a:lnTo>
                        <a:pt x="909742" y="1816808"/>
                      </a:lnTo>
                      <a:cubicBezTo>
                        <a:pt x="992419" y="1816808"/>
                        <a:pt x="1061009" y="1749781"/>
                        <a:pt x="1061009" y="1667113"/>
                      </a:cubicBezTo>
                      <a:lnTo>
                        <a:pt x="1061009" y="832656"/>
                      </a:lnTo>
                      <a:cubicBezTo>
                        <a:pt x="1061009" y="588102"/>
                        <a:pt x="847382" y="244792"/>
                        <a:pt x="634946" y="123682"/>
                      </a:cubicBezTo>
                      <a:close/>
                    </a:path>
                  </a:pathLst>
                </a:custGeom>
                <a:solidFill>
                  <a:srgbClr val="33333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4243">
                    <a:defRPr/>
                  </a:pPr>
                  <a:endParaRPr lang="en-GB" sz="1050" dirty="0">
                    <a:solidFill>
                      <a:srgbClr val="2C3E50"/>
                    </a:solidFill>
                    <a:latin typeface="Lato Medium"/>
                  </a:endParaRPr>
                </a:p>
              </p:txBody>
            </p:sp>
            <p:sp>
              <p:nvSpPr>
                <p:cNvPr id="58" name="Freeform: Shape 58">
                  <a:extLst>
                    <a:ext uri="{FF2B5EF4-FFF2-40B4-BE49-F238E27FC236}">
                      <a16:creationId xmlns:a16="http://schemas.microsoft.com/office/drawing/2014/main" id="{62488AD7-A148-4CCA-A61F-01F5942BD5D4}"/>
                    </a:ext>
                  </a:extLst>
                </p:cNvPr>
                <p:cNvSpPr/>
                <p:nvPr/>
              </p:nvSpPr>
              <p:spPr>
                <a:xfrm>
                  <a:off x="7564481" y="5380152"/>
                  <a:ext cx="767047" cy="667064"/>
                </a:xfrm>
                <a:custGeom>
                  <a:avLst/>
                  <a:gdLst>
                    <a:gd name="connsiteX0" fmla="*/ 1094451 w 2152650"/>
                    <a:gd name="connsiteY0" fmla="*/ 917019 h 1847850"/>
                    <a:gd name="connsiteX1" fmla="*/ 1466593 w 2152650"/>
                    <a:gd name="connsiteY1" fmla="*/ 1286323 h 1847850"/>
                    <a:gd name="connsiteX2" fmla="*/ 1534782 w 2152650"/>
                    <a:gd name="connsiteY2" fmla="*/ 1286323 h 1847850"/>
                    <a:gd name="connsiteX3" fmla="*/ 1995145 w 2152650"/>
                    <a:gd name="connsiteY3" fmla="*/ 1746685 h 1847850"/>
                    <a:gd name="connsiteX4" fmla="*/ 1995145 w 2152650"/>
                    <a:gd name="connsiteY4" fmla="*/ 1845793 h 1847850"/>
                    <a:gd name="connsiteX5" fmla="*/ 2146411 w 2152650"/>
                    <a:gd name="connsiteY5" fmla="*/ 1696098 h 1847850"/>
                    <a:gd name="connsiteX6" fmla="*/ 2146411 w 2152650"/>
                    <a:gd name="connsiteY6" fmla="*/ 861641 h 1847850"/>
                    <a:gd name="connsiteX7" fmla="*/ 1720349 w 2152650"/>
                    <a:gd name="connsiteY7" fmla="*/ 152667 h 1847850"/>
                    <a:gd name="connsiteX8" fmla="*/ 936393 w 2152650"/>
                    <a:gd name="connsiteY8" fmla="*/ 7144 h 1847850"/>
                    <a:gd name="connsiteX9" fmla="*/ 16669 w 2152650"/>
                    <a:gd name="connsiteY9" fmla="*/ 1096880 h 1847850"/>
                    <a:gd name="connsiteX10" fmla="*/ 7144 w 2152650"/>
                    <a:gd name="connsiteY10" fmla="*/ 1373105 h 1847850"/>
                    <a:gd name="connsiteX11" fmla="*/ 44958 w 2152650"/>
                    <a:gd name="connsiteY11" fmla="*/ 1343054 h 1847850"/>
                    <a:gd name="connsiteX12" fmla="*/ 44958 w 2152650"/>
                    <a:gd name="connsiteY12" fmla="*/ 1696098 h 1847850"/>
                    <a:gd name="connsiteX13" fmla="*/ 194653 w 2152650"/>
                    <a:gd name="connsiteY13" fmla="*/ 1845793 h 1847850"/>
                    <a:gd name="connsiteX14" fmla="*/ 194653 w 2152650"/>
                    <a:gd name="connsiteY14" fmla="*/ 1845793 h 1847850"/>
                    <a:gd name="connsiteX15" fmla="*/ 194653 w 2152650"/>
                    <a:gd name="connsiteY15" fmla="*/ 1746685 h 1847850"/>
                    <a:gd name="connsiteX16" fmla="*/ 655015 w 2152650"/>
                    <a:gd name="connsiteY16" fmla="*/ 1286323 h 1847850"/>
                    <a:gd name="connsiteX17" fmla="*/ 723205 w 2152650"/>
                    <a:gd name="connsiteY17" fmla="*/ 1286323 h 1847850"/>
                    <a:gd name="connsiteX18" fmla="*/ 1094451 w 2152650"/>
                    <a:gd name="connsiteY18" fmla="*/ 917019 h 1847850"/>
                    <a:gd name="connsiteX0" fmla="*/ 1087307 w 2139267"/>
                    <a:gd name="connsiteY0" fmla="*/ 909875 h 1838649"/>
                    <a:gd name="connsiteX1" fmla="*/ 1459449 w 2139267"/>
                    <a:gd name="connsiteY1" fmla="*/ 1279179 h 1838649"/>
                    <a:gd name="connsiteX2" fmla="*/ 1527638 w 2139267"/>
                    <a:gd name="connsiteY2" fmla="*/ 1279179 h 1838649"/>
                    <a:gd name="connsiteX3" fmla="*/ 1988001 w 2139267"/>
                    <a:gd name="connsiteY3" fmla="*/ 1739541 h 1838649"/>
                    <a:gd name="connsiteX4" fmla="*/ 1988001 w 2139267"/>
                    <a:gd name="connsiteY4" fmla="*/ 1838649 h 1838649"/>
                    <a:gd name="connsiteX5" fmla="*/ 2139267 w 2139267"/>
                    <a:gd name="connsiteY5" fmla="*/ 1688954 h 1838649"/>
                    <a:gd name="connsiteX6" fmla="*/ 2139267 w 2139267"/>
                    <a:gd name="connsiteY6" fmla="*/ 854497 h 1838649"/>
                    <a:gd name="connsiteX7" fmla="*/ 1713205 w 2139267"/>
                    <a:gd name="connsiteY7" fmla="*/ 145523 h 1838649"/>
                    <a:gd name="connsiteX8" fmla="*/ 1333497 w 2139267"/>
                    <a:gd name="connsiteY8" fmla="*/ 95490 h 1838649"/>
                    <a:gd name="connsiteX9" fmla="*/ 929249 w 2139267"/>
                    <a:gd name="connsiteY9" fmla="*/ 0 h 1838649"/>
                    <a:gd name="connsiteX10" fmla="*/ 9525 w 2139267"/>
                    <a:gd name="connsiteY10" fmla="*/ 1089736 h 1838649"/>
                    <a:gd name="connsiteX11" fmla="*/ 0 w 2139267"/>
                    <a:gd name="connsiteY11" fmla="*/ 1365961 h 1838649"/>
                    <a:gd name="connsiteX12" fmla="*/ 37814 w 2139267"/>
                    <a:gd name="connsiteY12" fmla="*/ 1335910 h 1838649"/>
                    <a:gd name="connsiteX13" fmla="*/ 37814 w 2139267"/>
                    <a:gd name="connsiteY13" fmla="*/ 1688954 h 1838649"/>
                    <a:gd name="connsiteX14" fmla="*/ 187509 w 2139267"/>
                    <a:gd name="connsiteY14" fmla="*/ 1838649 h 1838649"/>
                    <a:gd name="connsiteX15" fmla="*/ 187509 w 2139267"/>
                    <a:gd name="connsiteY15" fmla="*/ 1838649 h 1838649"/>
                    <a:gd name="connsiteX16" fmla="*/ 187509 w 2139267"/>
                    <a:gd name="connsiteY16" fmla="*/ 1739541 h 1838649"/>
                    <a:gd name="connsiteX17" fmla="*/ 647871 w 2139267"/>
                    <a:gd name="connsiteY17" fmla="*/ 1279179 h 1838649"/>
                    <a:gd name="connsiteX18" fmla="*/ 716061 w 2139267"/>
                    <a:gd name="connsiteY18" fmla="*/ 1279179 h 1838649"/>
                    <a:gd name="connsiteX19" fmla="*/ 1087307 w 2139267"/>
                    <a:gd name="connsiteY19" fmla="*/ 909875 h 1838649"/>
                    <a:gd name="connsiteX0" fmla="*/ 1087307 w 2139267"/>
                    <a:gd name="connsiteY0" fmla="*/ 915458 h 1844232"/>
                    <a:gd name="connsiteX1" fmla="*/ 1459449 w 2139267"/>
                    <a:gd name="connsiteY1" fmla="*/ 1284762 h 1844232"/>
                    <a:gd name="connsiteX2" fmla="*/ 1527638 w 2139267"/>
                    <a:gd name="connsiteY2" fmla="*/ 1284762 h 1844232"/>
                    <a:gd name="connsiteX3" fmla="*/ 1988001 w 2139267"/>
                    <a:gd name="connsiteY3" fmla="*/ 1745124 h 1844232"/>
                    <a:gd name="connsiteX4" fmla="*/ 1988001 w 2139267"/>
                    <a:gd name="connsiteY4" fmla="*/ 1844232 h 1844232"/>
                    <a:gd name="connsiteX5" fmla="*/ 2139267 w 2139267"/>
                    <a:gd name="connsiteY5" fmla="*/ 1694537 h 1844232"/>
                    <a:gd name="connsiteX6" fmla="*/ 2139267 w 2139267"/>
                    <a:gd name="connsiteY6" fmla="*/ 860080 h 1844232"/>
                    <a:gd name="connsiteX7" fmla="*/ 1713205 w 2139267"/>
                    <a:gd name="connsiteY7" fmla="*/ 151106 h 1844232"/>
                    <a:gd name="connsiteX8" fmla="*/ 1349047 w 2139267"/>
                    <a:gd name="connsiteY8" fmla="*/ 0 h 1844232"/>
                    <a:gd name="connsiteX9" fmla="*/ 929249 w 2139267"/>
                    <a:gd name="connsiteY9" fmla="*/ 5583 h 1844232"/>
                    <a:gd name="connsiteX10" fmla="*/ 9525 w 2139267"/>
                    <a:gd name="connsiteY10" fmla="*/ 1095319 h 1844232"/>
                    <a:gd name="connsiteX11" fmla="*/ 0 w 2139267"/>
                    <a:gd name="connsiteY11" fmla="*/ 1371544 h 1844232"/>
                    <a:gd name="connsiteX12" fmla="*/ 37814 w 2139267"/>
                    <a:gd name="connsiteY12" fmla="*/ 1341493 h 1844232"/>
                    <a:gd name="connsiteX13" fmla="*/ 37814 w 2139267"/>
                    <a:gd name="connsiteY13" fmla="*/ 1694537 h 1844232"/>
                    <a:gd name="connsiteX14" fmla="*/ 187509 w 2139267"/>
                    <a:gd name="connsiteY14" fmla="*/ 1844232 h 1844232"/>
                    <a:gd name="connsiteX15" fmla="*/ 187509 w 2139267"/>
                    <a:gd name="connsiteY15" fmla="*/ 1844232 h 1844232"/>
                    <a:gd name="connsiteX16" fmla="*/ 187509 w 2139267"/>
                    <a:gd name="connsiteY16" fmla="*/ 1745124 h 1844232"/>
                    <a:gd name="connsiteX17" fmla="*/ 647871 w 2139267"/>
                    <a:gd name="connsiteY17" fmla="*/ 1284762 h 1844232"/>
                    <a:gd name="connsiteX18" fmla="*/ 716061 w 2139267"/>
                    <a:gd name="connsiteY18" fmla="*/ 1284762 h 1844232"/>
                    <a:gd name="connsiteX19" fmla="*/ 1087307 w 2139267"/>
                    <a:gd name="connsiteY19" fmla="*/ 915458 h 1844232"/>
                    <a:gd name="connsiteX0" fmla="*/ 1087307 w 2139267"/>
                    <a:gd name="connsiteY0" fmla="*/ 915458 h 1844232"/>
                    <a:gd name="connsiteX1" fmla="*/ 1459449 w 2139267"/>
                    <a:gd name="connsiteY1" fmla="*/ 1284762 h 1844232"/>
                    <a:gd name="connsiteX2" fmla="*/ 1527638 w 2139267"/>
                    <a:gd name="connsiteY2" fmla="*/ 1284762 h 1844232"/>
                    <a:gd name="connsiteX3" fmla="*/ 1988001 w 2139267"/>
                    <a:gd name="connsiteY3" fmla="*/ 1745124 h 1844232"/>
                    <a:gd name="connsiteX4" fmla="*/ 1988001 w 2139267"/>
                    <a:gd name="connsiteY4" fmla="*/ 1844232 h 1844232"/>
                    <a:gd name="connsiteX5" fmla="*/ 2139267 w 2139267"/>
                    <a:gd name="connsiteY5" fmla="*/ 1694537 h 1844232"/>
                    <a:gd name="connsiteX6" fmla="*/ 2139267 w 2139267"/>
                    <a:gd name="connsiteY6" fmla="*/ 860080 h 1844232"/>
                    <a:gd name="connsiteX7" fmla="*/ 1713205 w 2139267"/>
                    <a:gd name="connsiteY7" fmla="*/ 151106 h 1844232"/>
                    <a:gd name="connsiteX8" fmla="*/ 1349047 w 2139267"/>
                    <a:gd name="connsiteY8" fmla="*/ 0 h 1844232"/>
                    <a:gd name="connsiteX9" fmla="*/ 929249 w 2139267"/>
                    <a:gd name="connsiteY9" fmla="*/ 5583 h 1844232"/>
                    <a:gd name="connsiteX10" fmla="*/ 9525 w 2139267"/>
                    <a:gd name="connsiteY10" fmla="*/ 1095319 h 1844232"/>
                    <a:gd name="connsiteX11" fmla="*/ 0 w 2139267"/>
                    <a:gd name="connsiteY11" fmla="*/ 1371544 h 1844232"/>
                    <a:gd name="connsiteX12" fmla="*/ 37814 w 2139267"/>
                    <a:gd name="connsiteY12" fmla="*/ 1341493 h 1844232"/>
                    <a:gd name="connsiteX13" fmla="*/ 37814 w 2139267"/>
                    <a:gd name="connsiteY13" fmla="*/ 1694537 h 1844232"/>
                    <a:gd name="connsiteX14" fmla="*/ 187509 w 2139267"/>
                    <a:gd name="connsiteY14" fmla="*/ 1844232 h 1844232"/>
                    <a:gd name="connsiteX15" fmla="*/ 187509 w 2139267"/>
                    <a:gd name="connsiteY15" fmla="*/ 1844232 h 1844232"/>
                    <a:gd name="connsiteX16" fmla="*/ 187509 w 2139267"/>
                    <a:gd name="connsiteY16" fmla="*/ 1745124 h 1844232"/>
                    <a:gd name="connsiteX17" fmla="*/ 647871 w 2139267"/>
                    <a:gd name="connsiteY17" fmla="*/ 1284762 h 1844232"/>
                    <a:gd name="connsiteX18" fmla="*/ 716061 w 2139267"/>
                    <a:gd name="connsiteY18" fmla="*/ 1284762 h 1844232"/>
                    <a:gd name="connsiteX19" fmla="*/ 1087307 w 2139267"/>
                    <a:gd name="connsiteY19" fmla="*/ 915458 h 1844232"/>
                    <a:gd name="connsiteX0" fmla="*/ 1087307 w 2139267"/>
                    <a:gd name="connsiteY0" fmla="*/ 998322 h 1927096"/>
                    <a:gd name="connsiteX1" fmla="*/ 1459449 w 2139267"/>
                    <a:gd name="connsiteY1" fmla="*/ 1367626 h 1927096"/>
                    <a:gd name="connsiteX2" fmla="*/ 1527638 w 2139267"/>
                    <a:gd name="connsiteY2" fmla="*/ 1367626 h 1927096"/>
                    <a:gd name="connsiteX3" fmla="*/ 1988001 w 2139267"/>
                    <a:gd name="connsiteY3" fmla="*/ 1827988 h 1927096"/>
                    <a:gd name="connsiteX4" fmla="*/ 1988001 w 2139267"/>
                    <a:gd name="connsiteY4" fmla="*/ 1927096 h 1927096"/>
                    <a:gd name="connsiteX5" fmla="*/ 2139267 w 2139267"/>
                    <a:gd name="connsiteY5" fmla="*/ 1777401 h 1927096"/>
                    <a:gd name="connsiteX6" fmla="*/ 2139267 w 2139267"/>
                    <a:gd name="connsiteY6" fmla="*/ 942944 h 1927096"/>
                    <a:gd name="connsiteX7" fmla="*/ 1713205 w 2139267"/>
                    <a:gd name="connsiteY7" fmla="*/ 233970 h 1927096"/>
                    <a:gd name="connsiteX8" fmla="*/ 1349047 w 2139267"/>
                    <a:gd name="connsiteY8" fmla="*/ 82864 h 1927096"/>
                    <a:gd name="connsiteX9" fmla="*/ 929249 w 2139267"/>
                    <a:gd name="connsiteY9" fmla="*/ 88447 h 1927096"/>
                    <a:gd name="connsiteX10" fmla="*/ 9525 w 2139267"/>
                    <a:gd name="connsiteY10" fmla="*/ 1178183 h 1927096"/>
                    <a:gd name="connsiteX11" fmla="*/ 0 w 2139267"/>
                    <a:gd name="connsiteY11" fmla="*/ 1454408 h 1927096"/>
                    <a:gd name="connsiteX12" fmla="*/ 37814 w 2139267"/>
                    <a:gd name="connsiteY12" fmla="*/ 1424357 h 1927096"/>
                    <a:gd name="connsiteX13" fmla="*/ 37814 w 2139267"/>
                    <a:gd name="connsiteY13" fmla="*/ 1777401 h 1927096"/>
                    <a:gd name="connsiteX14" fmla="*/ 187509 w 2139267"/>
                    <a:gd name="connsiteY14" fmla="*/ 1927096 h 1927096"/>
                    <a:gd name="connsiteX15" fmla="*/ 187509 w 2139267"/>
                    <a:gd name="connsiteY15" fmla="*/ 1927096 h 1927096"/>
                    <a:gd name="connsiteX16" fmla="*/ 187509 w 2139267"/>
                    <a:gd name="connsiteY16" fmla="*/ 1827988 h 1927096"/>
                    <a:gd name="connsiteX17" fmla="*/ 647871 w 2139267"/>
                    <a:gd name="connsiteY17" fmla="*/ 1367626 h 1927096"/>
                    <a:gd name="connsiteX18" fmla="*/ 716061 w 2139267"/>
                    <a:gd name="connsiteY18" fmla="*/ 1367626 h 1927096"/>
                    <a:gd name="connsiteX19" fmla="*/ 1087307 w 2139267"/>
                    <a:gd name="connsiteY19" fmla="*/ 998322 h 1927096"/>
                    <a:gd name="connsiteX0" fmla="*/ 1087307 w 2139267"/>
                    <a:gd name="connsiteY0" fmla="*/ 954030 h 1882804"/>
                    <a:gd name="connsiteX1" fmla="*/ 1459449 w 2139267"/>
                    <a:gd name="connsiteY1" fmla="*/ 1323334 h 1882804"/>
                    <a:gd name="connsiteX2" fmla="*/ 1527638 w 2139267"/>
                    <a:gd name="connsiteY2" fmla="*/ 1323334 h 1882804"/>
                    <a:gd name="connsiteX3" fmla="*/ 1988001 w 2139267"/>
                    <a:gd name="connsiteY3" fmla="*/ 1783696 h 1882804"/>
                    <a:gd name="connsiteX4" fmla="*/ 1988001 w 2139267"/>
                    <a:gd name="connsiteY4" fmla="*/ 1882804 h 1882804"/>
                    <a:gd name="connsiteX5" fmla="*/ 2139267 w 2139267"/>
                    <a:gd name="connsiteY5" fmla="*/ 1733109 h 1882804"/>
                    <a:gd name="connsiteX6" fmla="*/ 2139267 w 2139267"/>
                    <a:gd name="connsiteY6" fmla="*/ 898652 h 1882804"/>
                    <a:gd name="connsiteX7" fmla="*/ 1713205 w 2139267"/>
                    <a:gd name="connsiteY7" fmla="*/ 189678 h 1882804"/>
                    <a:gd name="connsiteX8" fmla="*/ 1349047 w 2139267"/>
                    <a:gd name="connsiteY8" fmla="*/ 38572 h 1882804"/>
                    <a:gd name="connsiteX9" fmla="*/ 929249 w 2139267"/>
                    <a:gd name="connsiteY9" fmla="*/ 44155 h 1882804"/>
                    <a:gd name="connsiteX10" fmla="*/ 9525 w 2139267"/>
                    <a:gd name="connsiteY10" fmla="*/ 1133891 h 1882804"/>
                    <a:gd name="connsiteX11" fmla="*/ 0 w 2139267"/>
                    <a:gd name="connsiteY11" fmla="*/ 1410116 h 1882804"/>
                    <a:gd name="connsiteX12" fmla="*/ 37814 w 2139267"/>
                    <a:gd name="connsiteY12" fmla="*/ 1380065 h 1882804"/>
                    <a:gd name="connsiteX13" fmla="*/ 37814 w 2139267"/>
                    <a:gd name="connsiteY13" fmla="*/ 1733109 h 1882804"/>
                    <a:gd name="connsiteX14" fmla="*/ 187509 w 2139267"/>
                    <a:gd name="connsiteY14" fmla="*/ 1882804 h 1882804"/>
                    <a:gd name="connsiteX15" fmla="*/ 187509 w 2139267"/>
                    <a:gd name="connsiteY15" fmla="*/ 1882804 h 1882804"/>
                    <a:gd name="connsiteX16" fmla="*/ 187509 w 2139267"/>
                    <a:gd name="connsiteY16" fmla="*/ 1783696 h 1882804"/>
                    <a:gd name="connsiteX17" fmla="*/ 647871 w 2139267"/>
                    <a:gd name="connsiteY17" fmla="*/ 1323334 h 1882804"/>
                    <a:gd name="connsiteX18" fmla="*/ 716061 w 2139267"/>
                    <a:gd name="connsiteY18" fmla="*/ 1323334 h 1882804"/>
                    <a:gd name="connsiteX19" fmla="*/ 1087307 w 2139267"/>
                    <a:gd name="connsiteY19" fmla="*/ 954030 h 18828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139267" h="1882804">
                      <a:moveTo>
                        <a:pt x="1087307" y="954030"/>
                      </a:moveTo>
                      <a:cubicBezTo>
                        <a:pt x="1087307" y="1157989"/>
                        <a:pt x="1255480" y="1323334"/>
                        <a:pt x="1459449" y="1323334"/>
                      </a:cubicBezTo>
                      <a:lnTo>
                        <a:pt x="1527638" y="1323334"/>
                      </a:lnTo>
                      <a:cubicBezTo>
                        <a:pt x="1781889" y="1323334"/>
                        <a:pt x="1988001" y="1529445"/>
                        <a:pt x="1988001" y="1783696"/>
                      </a:cubicBezTo>
                      <a:lnTo>
                        <a:pt x="1988001" y="1882804"/>
                      </a:lnTo>
                      <a:cubicBezTo>
                        <a:pt x="2070678" y="1882804"/>
                        <a:pt x="2139267" y="1815786"/>
                        <a:pt x="2139267" y="1733109"/>
                      </a:cubicBezTo>
                      <a:lnTo>
                        <a:pt x="2139267" y="898652"/>
                      </a:lnTo>
                      <a:cubicBezTo>
                        <a:pt x="2139267" y="654107"/>
                        <a:pt x="1925650" y="310798"/>
                        <a:pt x="1713205" y="189678"/>
                      </a:cubicBezTo>
                      <a:cubicBezTo>
                        <a:pt x="1581502" y="46331"/>
                        <a:pt x="1479706" y="62826"/>
                        <a:pt x="1349047" y="38572"/>
                      </a:cubicBezTo>
                      <a:cubicBezTo>
                        <a:pt x="1218388" y="14318"/>
                        <a:pt x="1191376" y="-37325"/>
                        <a:pt x="929249" y="44155"/>
                      </a:cubicBezTo>
                      <a:cubicBezTo>
                        <a:pt x="370532" y="103734"/>
                        <a:pt x="9525" y="572011"/>
                        <a:pt x="9525" y="1133891"/>
                      </a:cubicBezTo>
                      <a:lnTo>
                        <a:pt x="0" y="1410116"/>
                      </a:lnTo>
                      <a:lnTo>
                        <a:pt x="37814" y="1380065"/>
                      </a:lnTo>
                      <a:lnTo>
                        <a:pt x="37814" y="1733109"/>
                      </a:lnTo>
                      <a:cubicBezTo>
                        <a:pt x="37814" y="1815786"/>
                        <a:pt x="104832" y="1882804"/>
                        <a:pt x="187509" y="1882804"/>
                      </a:cubicBezTo>
                      <a:lnTo>
                        <a:pt x="187509" y="1882804"/>
                      </a:lnTo>
                      <a:lnTo>
                        <a:pt x="187509" y="1783696"/>
                      </a:lnTo>
                      <a:cubicBezTo>
                        <a:pt x="187509" y="1529445"/>
                        <a:pt x="393620" y="1323334"/>
                        <a:pt x="647871" y="1323334"/>
                      </a:cubicBezTo>
                      <a:lnTo>
                        <a:pt x="716061" y="1323334"/>
                      </a:lnTo>
                      <a:cubicBezTo>
                        <a:pt x="920029" y="1323334"/>
                        <a:pt x="1087307" y="1157989"/>
                        <a:pt x="1087307" y="954030"/>
                      </a:cubicBezTo>
                      <a:close/>
                    </a:path>
                  </a:pathLst>
                </a:custGeom>
                <a:solidFill>
                  <a:sysClr val="windowText" lastClr="00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4243">
                    <a:defRPr/>
                  </a:pPr>
                  <a:endParaRPr lang="en-GB" sz="1050" dirty="0">
                    <a:solidFill>
                      <a:srgbClr val="2C3E50"/>
                    </a:solidFill>
                    <a:latin typeface="Lato Medium"/>
                  </a:endParaRPr>
                </a:p>
              </p:txBody>
            </p:sp>
            <p:sp>
              <p:nvSpPr>
                <p:cNvPr id="59" name="chest">
                  <a:extLst>
                    <a:ext uri="{FF2B5EF4-FFF2-40B4-BE49-F238E27FC236}">
                      <a16:creationId xmlns:a16="http://schemas.microsoft.com/office/drawing/2014/main" id="{58E06053-5590-4F6C-8E3E-7EEFFC08CA06}"/>
                    </a:ext>
                  </a:extLst>
                </p:cNvPr>
                <p:cNvSpPr/>
                <p:nvPr/>
              </p:nvSpPr>
              <p:spPr>
                <a:xfrm>
                  <a:off x="7607206" y="6552977"/>
                  <a:ext cx="695250" cy="1303154"/>
                </a:xfrm>
                <a:prstGeom prst="rect">
                  <a:avLst/>
                </a:prstGeom>
                <a:blipFill dpi="0" rotWithShape="1">
                  <a:blip r:embed="rId4"/>
                  <a:srcRect/>
                  <a:tile tx="-152400" ty="0" sx="20000" sy="20000" flip="none" algn="tl"/>
                </a:blip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sz="1050" kern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60" name="Oval 59">
                  <a:extLst>
                    <a:ext uri="{FF2B5EF4-FFF2-40B4-BE49-F238E27FC236}">
                      <a16:creationId xmlns:a16="http://schemas.microsoft.com/office/drawing/2014/main" id="{08CE8158-5E3A-4FDB-9158-134E4B48D95B}"/>
                    </a:ext>
                  </a:extLst>
                </p:cNvPr>
                <p:cNvSpPr/>
                <p:nvPr/>
              </p:nvSpPr>
              <p:spPr>
                <a:xfrm rot="142210">
                  <a:off x="8310172" y="6484894"/>
                  <a:ext cx="284963" cy="776273"/>
                </a:xfrm>
                <a:prstGeom prst="ellipse">
                  <a:avLst/>
                </a:prstGeom>
                <a:solidFill>
                  <a:srgbClr val="FFCDB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en-US" sz="1050">
                    <a:solidFill>
                      <a:srgbClr val="2C3E50"/>
                    </a:solidFill>
                    <a:latin typeface="Lato Medium"/>
                  </a:endParaRPr>
                </a:p>
              </p:txBody>
            </p:sp>
            <p:sp>
              <p:nvSpPr>
                <p:cNvPr id="61" name="Oval 60">
                  <a:extLst>
                    <a:ext uri="{FF2B5EF4-FFF2-40B4-BE49-F238E27FC236}">
                      <a16:creationId xmlns:a16="http://schemas.microsoft.com/office/drawing/2014/main" id="{572B5FD9-BCC7-4E80-B7B4-95B9CB8ABF2B}"/>
                    </a:ext>
                  </a:extLst>
                </p:cNvPr>
                <p:cNvSpPr/>
                <p:nvPr/>
              </p:nvSpPr>
              <p:spPr>
                <a:xfrm rot="142210">
                  <a:off x="8317726" y="6894590"/>
                  <a:ext cx="225620" cy="743161"/>
                </a:xfrm>
                <a:prstGeom prst="ellipse">
                  <a:avLst/>
                </a:prstGeom>
                <a:solidFill>
                  <a:srgbClr val="FFCDB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en-US" sz="1050">
                    <a:solidFill>
                      <a:srgbClr val="2C3E50"/>
                    </a:solidFill>
                    <a:latin typeface="Lato Medium"/>
                  </a:endParaRPr>
                </a:p>
              </p:txBody>
            </p:sp>
            <p:sp>
              <p:nvSpPr>
                <p:cNvPr id="62" name="Oval 61">
                  <a:extLst>
                    <a:ext uri="{FF2B5EF4-FFF2-40B4-BE49-F238E27FC236}">
                      <a16:creationId xmlns:a16="http://schemas.microsoft.com/office/drawing/2014/main" id="{43F8001A-AF7F-4878-88B6-914412C5215E}"/>
                    </a:ext>
                  </a:extLst>
                </p:cNvPr>
                <p:cNvSpPr/>
                <p:nvPr/>
              </p:nvSpPr>
              <p:spPr>
                <a:xfrm rot="21536868" flipH="1">
                  <a:off x="7332040" y="6484955"/>
                  <a:ext cx="284963" cy="776273"/>
                </a:xfrm>
                <a:prstGeom prst="ellipse">
                  <a:avLst/>
                </a:prstGeom>
                <a:solidFill>
                  <a:srgbClr val="FFCDB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en-US" sz="1050">
                    <a:solidFill>
                      <a:srgbClr val="2C3E50"/>
                    </a:solidFill>
                    <a:latin typeface="Lato Medium"/>
                  </a:endParaRPr>
                </a:p>
              </p:txBody>
            </p:sp>
            <p:sp>
              <p:nvSpPr>
                <p:cNvPr id="63" name="Oval 62">
                  <a:extLst>
                    <a:ext uri="{FF2B5EF4-FFF2-40B4-BE49-F238E27FC236}">
                      <a16:creationId xmlns:a16="http://schemas.microsoft.com/office/drawing/2014/main" id="{5BB378DA-5287-4CF2-B6D8-BC1727AF24F8}"/>
                    </a:ext>
                  </a:extLst>
                </p:cNvPr>
                <p:cNvSpPr/>
                <p:nvPr/>
              </p:nvSpPr>
              <p:spPr>
                <a:xfrm rot="21536868" flipH="1">
                  <a:off x="7374780" y="6895056"/>
                  <a:ext cx="225620" cy="743161"/>
                </a:xfrm>
                <a:prstGeom prst="ellipse">
                  <a:avLst/>
                </a:prstGeom>
                <a:solidFill>
                  <a:srgbClr val="FFCDB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en-US" sz="1050">
                    <a:solidFill>
                      <a:srgbClr val="2C3E50"/>
                    </a:solidFill>
                    <a:latin typeface="Lato Medium"/>
                  </a:endParaRPr>
                </a:p>
              </p:txBody>
            </p:sp>
            <p:sp>
              <p:nvSpPr>
                <p:cNvPr id="64" name="Freeform: Shape 19">
                  <a:extLst>
                    <a:ext uri="{FF2B5EF4-FFF2-40B4-BE49-F238E27FC236}">
                      <a16:creationId xmlns:a16="http://schemas.microsoft.com/office/drawing/2014/main" id="{44B3A147-9914-4E55-839E-858E503B8217}"/>
                    </a:ext>
                  </a:extLst>
                </p:cNvPr>
                <p:cNvSpPr/>
                <p:nvPr/>
              </p:nvSpPr>
              <p:spPr>
                <a:xfrm>
                  <a:off x="7616780" y="6049353"/>
                  <a:ext cx="689913" cy="389627"/>
                </a:xfrm>
                <a:custGeom>
                  <a:avLst/>
                  <a:gdLst>
                    <a:gd name="connsiteX0" fmla="*/ 1748847 w 2009775"/>
                    <a:gd name="connsiteY0" fmla="*/ 256927 h 1114425"/>
                    <a:gd name="connsiteX1" fmla="*/ 1748847 w 2009775"/>
                    <a:gd name="connsiteY1" fmla="*/ 342290 h 1114425"/>
                    <a:gd name="connsiteX2" fmla="*/ 1449257 w 2009775"/>
                    <a:gd name="connsiteY2" fmla="*/ 641880 h 1114425"/>
                    <a:gd name="connsiteX3" fmla="*/ 1449257 w 2009775"/>
                    <a:gd name="connsiteY3" fmla="*/ 641880 h 1114425"/>
                    <a:gd name="connsiteX4" fmla="*/ 1449257 w 2009775"/>
                    <a:gd name="connsiteY4" fmla="*/ 538391 h 1114425"/>
                    <a:gd name="connsiteX5" fmla="*/ 1190739 w 2009775"/>
                    <a:gd name="connsiteY5" fmla="*/ 280016 h 1114425"/>
                    <a:gd name="connsiteX6" fmla="*/ 819150 w 2009775"/>
                    <a:gd name="connsiteY6" fmla="*/ 280016 h 1114425"/>
                    <a:gd name="connsiteX7" fmla="*/ 560632 w 2009775"/>
                    <a:gd name="connsiteY7" fmla="*/ 538391 h 1114425"/>
                    <a:gd name="connsiteX8" fmla="*/ 560632 w 2009775"/>
                    <a:gd name="connsiteY8" fmla="*/ 641880 h 1114425"/>
                    <a:gd name="connsiteX9" fmla="*/ 560632 w 2009775"/>
                    <a:gd name="connsiteY9" fmla="*/ 641880 h 1114425"/>
                    <a:gd name="connsiteX10" fmla="*/ 261042 w 2009775"/>
                    <a:gd name="connsiteY10" fmla="*/ 342290 h 1114425"/>
                    <a:gd name="connsiteX11" fmla="*/ 261042 w 2009775"/>
                    <a:gd name="connsiteY11" fmla="*/ 256680 h 1114425"/>
                    <a:gd name="connsiteX12" fmla="*/ 38929 w 2009775"/>
                    <a:gd name="connsiteY12" fmla="*/ 8553 h 1114425"/>
                    <a:gd name="connsiteX13" fmla="*/ 7144 w 2009775"/>
                    <a:gd name="connsiteY13" fmla="*/ 7144 h 1114425"/>
                    <a:gd name="connsiteX14" fmla="*/ 7144 w 2009775"/>
                    <a:gd name="connsiteY14" fmla="*/ 233886 h 1114425"/>
                    <a:gd name="connsiteX15" fmla="*/ 882291 w 2009775"/>
                    <a:gd name="connsiteY15" fmla="*/ 1109034 h 1114425"/>
                    <a:gd name="connsiteX16" fmla="*/ 1127589 w 2009775"/>
                    <a:gd name="connsiteY16" fmla="*/ 1109034 h 1114425"/>
                    <a:gd name="connsiteX17" fmla="*/ 2002736 w 2009775"/>
                    <a:gd name="connsiteY17" fmla="*/ 233886 h 1114425"/>
                    <a:gd name="connsiteX18" fmla="*/ 2002736 w 2009775"/>
                    <a:gd name="connsiteY18" fmla="*/ 7144 h 1114425"/>
                    <a:gd name="connsiteX19" fmla="*/ 1981914 w 2009775"/>
                    <a:gd name="connsiteY19" fmla="*/ 7744 h 1114425"/>
                    <a:gd name="connsiteX20" fmla="*/ 1748847 w 2009775"/>
                    <a:gd name="connsiteY20" fmla="*/ 256927 h 11144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2009775" h="1114425">
                      <a:moveTo>
                        <a:pt x="1748847" y="256927"/>
                      </a:moveTo>
                      <a:lnTo>
                        <a:pt x="1748847" y="342290"/>
                      </a:lnTo>
                      <a:cubicBezTo>
                        <a:pt x="1748847" y="507749"/>
                        <a:pt x="1614716" y="641880"/>
                        <a:pt x="1449257" y="641880"/>
                      </a:cubicBezTo>
                      <a:lnTo>
                        <a:pt x="1449257" y="641880"/>
                      </a:lnTo>
                      <a:lnTo>
                        <a:pt x="1449257" y="538391"/>
                      </a:lnTo>
                      <a:cubicBezTo>
                        <a:pt x="1449257" y="395621"/>
                        <a:pt x="1333510" y="279921"/>
                        <a:pt x="1190739" y="280016"/>
                      </a:cubicBezTo>
                      <a:cubicBezTo>
                        <a:pt x="1073849" y="280092"/>
                        <a:pt x="936041" y="280092"/>
                        <a:pt x="819150" y="280016"/>
                      </a:cubicBezTo>
                      <a:cubicBezTo>
                        <a:pt x="676380" y="279921"/>
                        <a:pt x="560632" y="395621"/>
                        <a:pt x="560632" y="538391"/>
                      </a:cubicBezTo>
                      <a:lnTo>
                        <a:pt x="560632" y="641880"/>
                      </a:lnTo>
                      <a:lnTo>
                        <a:pt x="560632" y="641880"/>
                      </a:lnTo>
                      <a:cubicBezTo>
                        <a:pt x="395173" y="641880"/>
                        <a:pt x="261042" y="507749"/>
                        <a:pt x="261042" y="342290"/>
                      </a:cubicBezTo>
                      <a:lnTo>
                        <a:pt x="261042" y="256680"/>
                      </a:lnTo>
                      <a:cubicBezTo>
                        <a:pt x="261042" y="129464"/>
                        <a:pt x="165649" y="19802"/>
                        <a:pt x="38929" y="8553"/>
                      </a:cubicBezTo>
                      <a:cubicBezTo>
                        <a:pt x="28403" y="7620"/>
                        <a:pt x="17802" y="7144"/>
                        <a:pt x="7144" y="7144"/>
                      </a:cubicBezTo>
                      <a:lnTo>
                        <a:pt x="7144" y="233886"/>
                      </a:lnTo>
                      <a:cubicBezTo>
                        <a:pt x="7144" y="717213"/>
                        <a:pt x="398955" y="1109034"/>
                        <a:pt x="882291" y="1109034"/>
                      </a:cubicBezTo>
                      <a:lnTo>
                        <a:pt x="1127589" y="1109034"/>
                      </a:lnTo>
                      <a:cubicBezTo>
                        <a:pt x="1610916" y="1109034"/>
                        <a:pt x="2002736" y="717223"/>
                        <a:pt x="2002736" y="233886"/>
                      </a:cubicBezTo>
                      <a:lnTo>
                        <a:pt x="2002736" y="7144"/>
                      </a:lnTo>
                      <a:cubicBezTo>
                        <a:pt x="1995773" y="7144"/>
                        <a:pt x="1988830" y="7344"/>
                        <a:pt x="1981914" y="7744"/>
                      </a:cubicBezTo>
                      <a:cubicBezTo>
                        <a:pt x="1850698" y="15364"/>
                        <a:pt x="1748847" y="125473"/>
                        <a:pt x="1748847" y="256927"/>
                      </a:cubicBezTo>
                      <a:close/>
                    </a:path>
                  </a:pathLst>
                </a:custGeom>
                <a:solidFill>
                  <a:srgbClr val="FFDEC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4243">
                    <a:defRPr/>
                  </a:pPr>
                  <a:endParaRPr lang="en-GB" sz="1050">
                    <a:solidFill>
                      <a:srgbClr val="2C3E50"/>
                    </a:solidFill>
                    <a:latin typeface="Lato Medium"/>
                  </a:endParaRPr>
                </a:p>
              </p:txBody>
            </p:sp>
            <p:sp>
              <p:nvSpPr>
                <p:cNvPr id="65" name="Freeform: Shape 21">
                  <a:extLst>
                    <a:ext uri="{FF2B5EF4-FFF2-40B4-BE49-F238E27FC236}">
                      <a16:creationId xmlns:a16="http://schemas.microsoft.com/office/drawing/2014/main" id="{FFB5C290-A005-4501-8E1E-89EF5452466C}"/>
                    </a:ext>
                  </a:extLst>
                </p:cNvPr>
                <p:cNvSpPr/>
                <p:nvPr/>
              </p:nvSpPr>
              <p:spPr>
                <a:xfrm>
                  <a:off x="7864051" y="6276696"/>
                  <a:ext cx="195372" cy="83211"/>
                </a:xfrm>
                <a:custGeom>
                  <a:avLst/>
                  <a:gdLst>
                    <a:gd name="connsiteX0" fmla="*/ 280273 w 552450"/>
                    <a:gd name="connsiteY0" fmla="*/ 238658 h 238125"/>
                    <a:gd name="connsiteX1" fmla="*/ 7144 w 552450"/>
                    <a:gd name="connsiteY1" fmla="*/ 44920 h 238125"/>
                    <a:gd name="connsiteX2" fmla="*/ 115024 w 552450"/>
                    <a:gd name="connsiteY2" fmla="*/ 7144 h 238125"/>
                    <a:gd name="connsiteX3" fmla="*/ 280273 w 552450"/>
                    <a:gd name="connsiteY3" fmla="*/ 124358 h 238125"/>
                    <a:gd name="connsiteX4" fmla="*/ 445513 w 552450"/>
                    <a:gd name="connsiteY4" fmla="*/ 7153 h 238125"/>
                    <a:gd name="connsiteX5" fmla="*/ 553393 w 552450"/>
                    <a:gd name="connsiteY5" fmla="*/ 44920 h 238125"/>
                    <a:gd name="connsiteX6" fmla="*/ 280273 w 552450"/>
                    <a:gd name="connsiteY6" fmla="*/ 238658 h 2381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52450" h="238125">
                      <a:moveTo>
                        <a:pt x="280273" y="238658"/>
                      </a:moveTo>
                      <a:cubicBezTo>
                        <a:pt x="157486" y="238658"/>
                        <a:pt x="47730" y="160801"/>
                        <a:pt x="7144" y="44920"/>
                      </a:cubicBezTo>
                      <a:lnTo>
                        <a:pt x="115024" y="7144"/>
                      </a:lnTo>
                      <a:cubicBezTo>
                        <a:pt x="139570" y="77248"/>
                        <a:pt x="205978" y="124358"/>
                        <a:pt x="280273" y="124358"/>
                      </a:cubicBezTo>
                      <a:cubicBezTo>
                        <a:pt x="354568" y="124358"/>
                        <a:pt x="420967" y="77257"/>
                        <a:pt x="445513" y="7153"/>
                      </a:cubicBezTo>
                      <a:lnTo>
                        <a:pt x="553393" y="44920"/>
                      </a:lnTo>
                      <a:cubicBezTo>
                        <a:pt x="512826" y="160792"/>
                        <a:pt x="403069" y="238658"/>
                        <a:pt x="280273" y="238658"/>
                      </a:cubicBezTo>
                      <a:close/>
                    </a:path>
                  </a:pathLst>
                </a:custGeom>
                <a:solidFill>
                  <a:srgbClr val="FF945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4243">
                    <a:defRPr/>
                  </a:pPr>
                  <a:endParaRPr lang="en-GB" sz="1050">
                    <a:solidFill>
                      <a:srgbClr val="2C3E50"/>
                    </a:solidFill>
                    <a:latin typeface="Lato Medium"/>
                  </a:endParaRPr>
                </a:p>
              </p:txBody>
            </p:sp>
            <p:sp>
              <p:nvSpPr>
                <p:cNvPr id="66" name="Freeform: Shape 22">
                  <a:extLst>
                    <a:ext uri="{FF2B5EF4-FFF2-40B4-BE49-F238E27FC236}">
                      <a16:creationId xmlns:a16="http://schemas.microsoft.com/office/drawing/2014/main" id="{1C80974E-74E3-47BF-8ED0-F8199ECC46DD}"/>
                    </a:ext>
                  </a:extLst>
                </p:cNvPr>
                <p:cNvSpPr/>
                <p:nvPr/>
              </p:nvSpPr>
              <p:spPr>
                <a:xfrm>
                  <a:off x="7962489" y="6276696"/>
                  <a:ext cx="97686" cy="83211"/>
                </a:xfrm>
                <a:custGeom>
                  <a:avLst/>
                  <a:gdLst>
                    <a:gd name="connsiteX0" fmla="*/ 275044 w 276225"/>
                    <a:gd name="connsiteY0" fmla="*/ 44910 h 238125"/>
                    <a:gd name="connsiteX1" fmla="*/ 167164 w 276225"/>
                    <a:gd name="connsiteY1" fmla="*/ 7144 h 238125"/>
                    <a:gd name="connsiteX2" fmla="*/ 7144 w 276225"/>
                    <a:gd name="connsiteY2" fmla="*/ 124149 h 238125"/>
                    <a:gd name="connsiteX3" fmla="*/ 7144 w 276225"/>
                    <a:gd name="connsiteY3" fmla="*/ 238449 h 238125"/>
                    <a:gd name="connsiteX4" fmla="*/ 275044 w 276225"/>
                    <a:gd name="connsiteY4" fmla="*/ 44910 h 2381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6225" h="238125">
                      <a:moveTo>
                        <a:pt x="275044" y="44910"/>
                      </a:moveTo>
                      <a:lnTo>
                        <a:pt x="167164" y="7144"/>
                      </a:lnTo>
                      <a:cubicBezTo>
                        <a:pt x="143208" y="75590"/>
                        <a:pt x="79305" y="121987"/>
                        <a:pt x="7144" y="124149"/>
                      </a:cubicBezTo>
                      <a:lnTo>
                        <a:pt x="7144" y="238449"/>
                      </a:lnTo>
                      <a:cubicBezTo>
                        <a:pt x="127806" y="236268"/>
                        <a:pt x="235058" y="159144"/>
                        <a:pt x="275044" y="44910"/>
                      </a:cubicBezTo>
                      <a:close/>
                    </a:path>
                  </a:pathLst>
                </a:custGeom>
                <a:solidFill>
                  <a:srgbClr val="F7674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4243">
                    <a:defRPr/>
                  </a:pPr>
                  <a:endParaRPr lang="en-GB" sz="1050">
                    <a:solidFill>
                      <a:srgbClr val="2C3E50"/>
                    </a:solidFill>
                    <a:latin typeface="Lato Medium"/>
                  </a:endParaRPr>
                </a:p>
              </p:txBody>
            </p:sp>
            <p:sp>
              <p:nvSpPr>
                <p:cNvPr id="67" name="Freeform: Shape 73">
                  <a:extLst>
                    <a:ext uri="{FF2B5EF4-FFF2-40B4-BE49-F238E27FC236}">
                      <a16:creationId xmlns:a16="http://schemas.microsoft.com/office/drawing/2014/main" id="{6F241E94-A3FC-4D9B-9622-60684F246DBF}"/>
                    </a:ext>
                  </a:extLst>
                </p:cNvPr>
                <p:cNvSpPr/>
                <p:nvPr/>
              </p:nvSpPr>
              <p:spPr>
                <a:xfrm rot="13216899" flipH="1">
                  <a:off x="7842374" y="5383163"/>
                  <a:ext cx="394986" cy="515327"/>
                </a:xfrm>
                <a:custGeom>
                  <a:avLst/>
                  <a:gdLst>
                    <a:gd name="connsiteX0" fmla="*/ 634946 w 1066800"/>
                    <a:gd name="connsiteY0" fmla="*/ 123682 h 1819275"/>
                    <a:gd name="connsiteX1" fmla="*/ 7144 w 1066800"/>
                    <a:gd name="connsiteY1" fmla="*/ 7144 h 1819275"/>
                    <a:gd name="connsiteX2" fmla="*/ 7144 w 1066800"/>
                    <a:gd name="connsiteY2" fmla="*/ 925554 h 1819275"/>
                    <a:gd name="connsiteX3" fmla="*/ 9049 w 1066800"/>
                    <a:gd name="connsiteY3" fmla="*/ 888035 h 1819275"/>
                    <a:gd name="connsiteX4" fmla="*/ 381190 w 1066800"/>
                    <a:gd name="connsiteY4" fmla="*/ 1257338 h 1819275"/>
                    <a:gd name="connsiteX5" fmla="*/ 449380 w 1066800"/>
                    <a:gd name="connsiteY5" fmla="*/ 1257338 h 1819275"/>
                    <a:gd name="connsiteX6" fmla="*/ 909742 w 1066800"/>
                    <a:gd name="connsiteY6" fmla="*/ 1717700 h 1819275"/>
                    <a:gd name="connsiteX7" fmla="*/ 909742 w 1066800"/>
                    <a:gd name="connsiteY7" fmla="*/ 1816808 h 1819275"/>
                    <a:gd name="connsiteX8" fmla="*/ 1061009 w 1066800"/>
                    <a:gd name="connsiteY8" fmla="*/ 1667113 h 1819275"/>
                    <a:gd name="connsiteX9" fmla="*/ 1061009 w 1066800"/>
                    <a:gd name="connsiteY9" fmla="*/ 832656 h 1819275"/>
                    <a:gd name="connsiteX10" fmla="*/ 634946 w 1066800"/>
                    <a:gd name="connsiteY10" fmla="*/ 123682 h 1819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66800" h="1819275">
                      <a:moveTo>
                        <a:pt x="634946" y="123682"/>
                      </a:moveTo>
                      <a:lnTo>
                        <a:pt x="7144" y="7144"/>
                      </a:lnTo>
                      <a:lnTo>
                        <a:pt x="7144" y="925554"/>
                      </a:lnTo>
                      <a:cubicBezTo>
                        <a:pt x="8401" y="913219"/>
                        <a:pt x="9049" y="900694"/>
                        <a:pt x="9049" y="888035"/>
                      </a:cubicBezTo>
                      <a:cubicBezTo>
                        <a:pt x="9049" y="1091994"/>
                        <a:pt x="177222" y="1257338"/>
                        <a:pt x="381190" y="1257338"/>
                      </a:cubicBezTo>
                      <a:lnTo>
                        <a:pt x="449380" y="1257338"/>
                      </a:lnTo>
                      <a:cubicBezTo>
                        <a:pt x="703631" y="1257338"/>
                        <a:pt x="909742" y="1463450"/>
                        <a:pt x="909742" y="1717700"/>
                      </a:cubicBezTo>
                      <a:lnTo>
                        <a:pt x="909742" y="1816808"/>
                      </a:lnTo>
                      <a:cubicBezTo>
                        <a:pt x="992419" y="1816808"/>
                        <a:pt x="1061009" y="1749781"/>
                        <a:pt x="1061009" y="1667113"/>
                      </a:cubicBezTo>
                      <a:lnTo>
                        <a:pt x="1061009" y="832656"/>
                      </a:lnTo>
                      <a:cubicBezTo>
                        <a:pt x="1061009" y="588102"/>
                        <a:pt x="847382" y="244792"/>
                        <a:pt x="634946" y="123682"/>
                      </a:cubicBezTo>
                      <a:close/>
                    </a:path>
                  </a:pathLst>
                </a:custGeom>
                <a:solidFill>
                  <a:sysClr val="windowText" lastClr="00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4243">
                    <a:defRPr/>
                  </a:pPr>
                  <a:endParaRPr lang="en-GB" sz="1050" dirty="0">
                    <a:solidFill>
                      <a:srgbClr val="2C3E50"/>
                    </a:solidFill>
                    <a:latin typeface="Lato Medium"/>
                  </a:endParaRPr>
                </a:p>
              </p:txBody>
            </p:sp>
            <p:sp>
              <p:nvSpPr>
                <p:cNvPr id="68" name="Freeform: Shape 15">
                  <a:extLst>
                    <a:ext uri="{FF2B5EF4-FFF2-40B4-BE49-F238E27FC236}">
                      <a16:creationId xmlns:a16="http://schemas.microsoft.com/office/drawing/2014/main" id="{B8A55612-C8F2-41C5-9688-17491C7FB8AA}"/>
                    </a:ext>
                  </a:extLst>
                </p:cNvPr>
                <p:cNvSpPr/>
                <p:nvPr/>
              </p:nvSpPr>
              <p:spPr>
                <a:xfrm>
                  <a:off x="7424245" y="6434035"/>
                  <a:ext cx="1074548" cy="509252"/>
                </a:xfrm>
                <a:custGeom>
                  <a:avLst/>
                  <a:gdLst>
                    <a:gd name="connsiteX0" fmla="*/ 2980373 w 3038475"/>
                    <a:gd name="connsiteY0" fmla="*/ 373685 h 1457325"/>
                    <a:gd name="connsiteX1" fmla="*/ 2709644 w 3038475"/>
                    <a:gd name="connsiteY1" fmla="*/ 98374 h 1457325"/>
                    <a:gd name="connsiteX2" fmla="*/ 1920783 w 3038475"/>
                    <a:gd name="connsiteY2" fmla="*/ 7144 h 1457325"/>
                    <a:gd name="connsiteX3" fmla="*/ 1523905 w 3038475"/>
                    <a:gd name="connsiteY3" fmla="*/ 245850 h 1457325"/>
                    <a:gd name="connsiteX4" fmla="*/ 1127027 w 3038475"/>
                    <a:gd name="connsiteY4" fmla="*/ 7144 h 1457325"/>
                    <a:gd name="connsiteX5" fmla="*/ 338166 w 3038475"/>
                    <a:gd name="connsiteY5" fmla="*/ 98374 h 1457325"/>
                    <a:gd name="connsiteX6" fmla="*/ 67437 w 3038475"/>
                    <a:gd name="connsiteY6" fmla="*/ 373685 h 1457325"/>
                    <a:gd name="connsiteX7" fmla="*/ 7144 w 3038475"/>
                    <a:gd name="connsiteY7" fmla="*/ 927906 h 1457325"/>
                    <a:gd name="connsiteX8" fmla="*/ 1523905 w 3038475"/>
                    <a:gd name="connsiteY8" fmla="*/ 1457106 h 1457325"/>
                    <a:gd name="connsiteX9" fmla="*/ 3040666 w 3038475"/>
                    <a:gd name="connsiteY9" fmla="*/ 927906 h 1457325"/>
                    <a:gd name="connsiteX10" fmla="*/ 2980373 w 3038475"/>
                    <a:gd name="connsiteY10" fmla="*/ 373685 h 1457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038475" h="1457325">
                      <a:moveTo>
                        <a:pt x="2980373" y="373685"/>
                      </a:moveTo>
                      <a:cubicBezTo>
                        <a:pt x="2964771" y="230295"/>
                        <a:pt x="2852747" y="116376"/>
                        <a:pt x="2709644" y="98374"/>
                      </a:cubicBezTo>
                      <a:lnTo>
                        <a:pt x="1920783" y="7144"/>
                      </a:lnTo>
                      <a:cubicBezTo>
                        <a:pt x="1845297" y="149133"/>
                        <a:pt x="1695926" y="245850"/>
                        <a:pt x="1523905" y="245850"/>
                      </a:cubicBezTo>
                      <a:cubicBezTo>
                        <a:pt x="1351883" y="245850"/>
                        <a:pt x="1202512" y="149133"/>
                        <a:pt x="1127027" y="7144"/>
                      </a:cubicBezTo>
                      <a:lnTo>
                        <a:pt x="338166" y="98374"/>
                      </a:lnTo>
                      <a:cubicBezTo>
                        <a:pt x="195053" y="116376"/>
                        <a:pt x="83029" y="230295"/>
                        <a:pt x="67437" y="373685"/>
                      </a:cubicBezTo>
                      <a:lnTo>
                        <a:pt x="7144" y="927906"/>
                      </a:lnTo>
                      <a:cubicBezTo>
                        <a:pt x="423491" y="1259110"/>
                        <a:pt x="950547" y="1457106"/>
                        <a:pt x="1523905" y="1457106"/>
                      </a:cubicBezTo>
                      <a:cubicBezTo>
                        <a:pt x="2097262" y="1457106"/>
                        <a:pt x="2624319" y="1259119"/>
                        <a:pt x="3040666" y="927906"/>
                      </a:cubicBezTo>
                      <a:lnTo>
                        <a:pt x="2980373" y="373685"/>
                      </a:lnTo>
                      <a:close/>
                    </a:path>
                  </a:pathLst>
                </a:custGeom>
                <a:blipFill dpi="0" rotWithShape="1">
                  <a:blip r:embed="rId4"/>
                  <a:srcRect/>
                  <a:tile tx="-152400" ty="0" sx="20000" sy="20000" flip="none" algn="tl"/>
                </a:blip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GB" sz="1050" kern="0" dirty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69" name="Rectangle: Top Corners Rounded 33">
                  <a:extLst>
                    <a:ext uri="{FF2B5EF4-FFF2-40B4-BE49-F238E27FC236}">
                      <a16:creationId xmlns:a16="http://schemas.microsoft.com/office/drawing/2014/main" id="{EBEFC5F8-F3C6-437A-BA52-4DA848281B45}"/>
                    </a:ext>
                  </a:extLst>
                </p:cNvPr>
                <p:cNvSpPr/>
                <p:nvPr/>
              </p:nvSpPr>
              <p:spPr>
                <a:xfrm rot="21504495">
                  <a:off x="8302524" y="6489230"/>
                  <a:ext cx="318017" cy="1151277"/>
                </a:xfrm>
                <a:prstGeom prst="round2SameRect">
                  <a:avLst>
                    <a:gd name="adj1" fmla="val 45313"/>
                    <a:gd name="adj2" fmla="val 7813"/>
                  </a:avLst>
                </a:prstGeom>
                <a:blipFill dpi="0" rotWithShape="1">
                  <a:blip r:embed="rId4"/>
                  <a:srcRect/>
                  <a:tile tx="-152400" ty="0" sx="20000" sy="20000" flip="none" algn="tl"/>
                </a:blip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sz="1050" kern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70" name="Rectangle: Top Corners Rounded 40">
                  <a:extLst>
                    <a:ext uri="{FF2B5EF4-FFF2-40B4-BE49-F238E27FC236}">
                      <a16:creationId xmlns:a16="http://schemas.microsoft.com/office/drawing/2014/main" id="{7DBC99B8-06CB-4E94-88AD-B5BD62C7D8BB}"/>
                    </a:ext>
                  </a:extLst>
                </p:cNvPr>
                <p:cNvSpPr/>
                <p:nvPr/>
              </p:nvSpPr>
              <p:spPr>
                <a:xfrm rot="174583" flipH="1">
                  <a:off x="7297325" y="6488777"/>
                  <a:ext cx="309722" cy="1150720"/>
                </a:xfrm>
                <a:prstGeom prst="round2SameRect">
                  <a:avLst>
                    <a:gd name="adj1" fmla="val 45313"/>
                    <a:gd name="adj2" fmla="val 7813"/>
                  </a:avLst>
                </a:prstGeom>
                <a:blipFill dpi="0" rotWithShape="1">
                  <a:blip r:embed="rId4"/>
                  <a:srcRect/>
                  <a:tile tx="-152400" ty="0" sx="20000" sy="20000" flip="none" algn="tl"/>
                </a:blip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sz="1050" kern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grpSp>
              <p:nvGrpSpPr>
                <p:cNvPr id="71" name="Group 70">
                  <a:extLst>
                    <a:ext uri="{FF2B5EF4-FFF2-40B4-BE49-F238E27FC236}">
                      <a16:creationId xmlns:a16="http://schemas.microsoft.com/office/drawing/2014/main" id="{9A3F237F-5EEE-4BE9-92B0-7FB11B297A82}"/>
                    </a:ext>
                  </a:extLst>
                </p:cNvPr>
                <p:cNvGrpSpPr/>
                <p:nvPr/>
              </p:nvGrpSpPr>
              <p:grpSpPr>
                <a:xfrm>
                  <a:off x="7393514" y="6462879"/>
                  <a:ext cx="270712" cy="156055"/>
                  <a:chOff x="2654315" y="3243838"/>
                  <a:chExt cx="360600" cy="203331"/>
                </a:xfrm>
              </p:grpSpPr>
              <p:sp>
                <p:nvSpPr>
                  <p:cNvPr id="77" name="Rectangle 76">
                    <a:extLst>
                      <a:ext uri="{FF2B5EF4-FFF2-40B4-BE49-F238E27FC236}">
                        <a16:creationId xmlns:a16="http://schemas.microsoft.com/office/drawing/2014/main" id="{4F392F5E-CDD6-4216-BC88-CF18633D7C85}"/>
                      </a:ext>
                    </a:extLst>
                  </p:cNvPr>
                  <p:cNvSpPr/>
                  <p:nvPr/>
                </p:nvSpPr>
                <p:spPr>
                  <a:xfrm rot="20870946">
                    <a:off x="2654315" y="3243838"/>
                    <a:ext cx="360600" cy="170932"/>
                  </a:xfrm>
                  <a:prstGeom prst="rect">
                    <a:avLst/>
                  </a:prstGeom>
                  <a:solidFill>
                    <a:srgbClr val="4A452A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1279827">
                      <a:defRPr/>
                    </a:pPr>
                    <a:endParaRPr lang="nl-NL" sz="1400" kern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grpSp>
                <p:nvGrpSpPr>
                  <p:cNvPr id="78" name="Group 77">
                    <a:extLst>
                      <a:ext uri="{FF2B5EF4-FFF2-40B4-BE49-F238E27FC236}">
                        <a16:creationId xmlns:a16="http://schemas.microsoft.com/office/drawing/2014/main" id="{1B3FC0D0-7EAD-4E69-9A81-93A2BD0C8585}"/>
                      </a:ext>
                    </a:extLst>
                  </p:cNvPr>
                  <p:cNvGrpSpPr/>
                  <p:nvPr/>
                </p:nvGrpSpPr>
                <p:grpSpPr>
                  <a:xfrm>
                    <a:off x="2677086" y="3253328"/>
                    <a:ext cx="153113" cy="193841"/>
                    <a:chOff x="2716286" y="3261034"/>
                    <a:chExt cx="153113" cy="193841"/>
                  </a:xfrm>
                </p:grpSpPr>
                <p:sp>
                  <p:nvSpPr>
                    <p:cNvPr id="79" name="Rectangle 78">
                      <a:extLst>
                        <a:ext uri="{FF2B5EF4-FFF2-40B4-BE49-F238E27FC236}">
                          <a16:creationId xmlns:a16="http://schemas.microsoft.com/office/drawing/2014/main" id="{70E3D414-99E4-4F11-AB7F-561B1C50A63F}"/>
                        </a:ext>
                      </a:extLst>
                    </p:cNvPr>
                    <p:cNvSpPr/>
                    <p:nvPr/>
                  </p:nvSpPr>
                  <p:spPr>
                    <a:xfrm rot="20870946">
                      <a:off x="2716286" y="3286160"/>
                      <a:ext cx="59807" cy="168715"/>
                    </a:xfrm>
                    <a:prstGeom prst="rect">
                      <a:avLst/>
                    </a:prstGeom>
                    <a:solidFill>
                      <a:sysClr val="windowText" lastClr="000000"/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algn="ctr" defTabSz="1279827">
                        <a:defRPr/>
                      </a:pPr>
                      <a:endParaRPr lang="nl-NL" sz="1400" kern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80" name="Rectangle 79">
                      <a:extLst>
                        <a:ext uri="{FF2B5EF4-FFF2-40B4-BE49-F238E27FC236}">
                          <a16:creationId xmlns:a16="http://schemas.microsoft.com/office/drawing/2014/main" id="{BAB7496C-D7C9-4B2F-9C51-ECAC608FFFE8}"/>
                        </a:ext>
                      </a:extLst>
                    </p:cNvPr>
                    <p:cNvSpPr/>
                    <p:nvPr/>
                  </p:nvSpPr>
                  <p:spPr>
                    <a:xfrm rot="20870946">
                      <a:off x="2809592" y="3261034"/>
                      <a:ext cx="59807" cy="168715"/>
                    </a:xfrm>
                    <a:prstGeom prst="rect">
                      <a:avLst/>
                    </a:prstGeom>
                    <a:solidFill>
                      <a:sysClr val="windowText" lastClr="000000"/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algn="ctr" defTabSz="1279827">
                        <a:defRPr/>
                      </a:pPr>
                      <a:endParaRPr lang="nl-NL" sz="1400" kern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</p:grpSp>
            </p:grpSp>
            <p:grpSp>
              <p:nvGrpSpPr>
                <p:cNvPr id="72" name="Group 71">
                  <a:extLst>
                    <a:ext uri="{FF2B5EF4-FFF2-40B4-BE49-F238E27FC236}">
                      <a16:creationId xmlns:a16="http://schemas.microsoft.com/office/drawing/2014/main" id="{A94B2446-D2FA-481D-A1F0-D626A853CE91}"/>
                    </a:ext>
                  </a:extLst>
                </p:cNvPr>
                <p:cNvGrpSpPr/>
                <p:nvPr/>
              </p:nvGrpSpPr>
              <p:grpSpPr>
                <a:xfrm rot="12011871">
                  <a:off x="8236770" y="6437336"/>
                  <a:ext cx="270712" cy="156055"/>
                  <a:chOff x="2654315" y="3243838"/>
                  <a:chExt cx="360600" cy="203331"/>
                </a:xfrm>
              </p:grpSpPr>
              <p:sp>
                <p:nvSpPr>
                  <p:cNvPr id="73" name="Rectangle 72">
                    <a:extLst>
                      <a:ext uri="{FF2B5EF4-FFF2-40B4-BE49-F238E27FC236}">
                        <a16:creationId xmlns:a16="http://schemas.microsoft.com/office/drawing/2014/main" id="{8FCA45D3-3C59-4188-80D1-E1E4B8B9895F}"/>
                      </a:ext>
                    </a:extLst>
                  </p:cNvPr>
                  <p:cNvSpPr/>
                  <p:nvPr/>
                </p:nvSpPr>
                <p:spPr>
                  <a:xfrm rot="20870946">
                    <a:off x="2654315" y="3243838"/>
                    <a:ext cx="360600" cy="170932"/>
                  </a:xfrm>
                  <a:prstGeom prst="rect">
                    <a:avLst/>
                  </a:prstGeom>
                  <a:solidFill>
                    <a:srgbClr val="4A452A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1279827">
                      <a:defRPr/>
                    </a:pPr>
                    <a:endParaRPr lang="nl-NL" sz="1400" kern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grpSp>
                <p:nvGrpSpPr>
                  <p:cNvPr id="74" name="Group 73">
                    <a:extLst>
                      <a:ext uri="{FF2B5EF4-FFF2-40B4-BE49-F238E27FC236}">
                        <a16:creationId xmlns:a16="http://schemas.microsoft.com/office/drawing/2014/main" id="{2B697BCD-8F91-40A1-922E-006FA6D281CD}"/>
                      </a:ext>
                    </a:extLst>
                  </p:cNvPr>
                  <p:cNvGrpSpPr/>
                  <p:nvPr/>
                </p:nvGrpSpPr>
                <p:grpSpPr>
                  <a:xfrm>
                    <a:off x="2677086" y="3253328"/>
                    <a:ext cx="153113" cy="193841"/>
                    <a:chOff x="2716286" y="3261034"/>
                    <a:chExt cx="153113" cy="193841"/>
                  </a:xfrm>
                </p:grpSpPr>
                <p:sp>
                  <p:nvSpPr>
                    <p:cNvPr id="75" name="Rectangle 74">
                      <a:extLst>
                        <a:ext uri="{FF2B5EF4-FFF2-40B4-BE49-F238E27FC236}">
                          <a16:creationId xmlns:a16="http://schemas.microsoft.com/office/drawing/2014/main" id="{4E626910-74FD-4FCA-8ACC-7D9F9741B925}"/>
                        </a:ext>
                      </a:extLst>
                    </p:cNvPr>
                    <p:cNvSpPr/>
                    <p:nvPr/>
                  </p:nvSpPr>
                  <p:spPr>
                    <a:xfrm rot="20870946">
                      <a:off x="2716286" y="3286160"/>
                      <a:ext cx="59807" cy="168715"/>
                    </a:xfrm>
                    <a:prstGeom prst="rect">
                      <a:avLst/>
                    </a:prstGeom>
                    <a:solidFill>
                      <a:sysClr val="windowText" lastClr="000000"/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algn="ctr" defTabSz="1279827">
                        <a:defRPr/>
                      </a:pPr>
                      <a:endParaRPr lang="nl-NL" sz="1400" kern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76" name="Rectangle 75">
                      <a:extLst>
                        <a:ext uri="{FF2B5EF4-FFF2-40B4-BE49-F238E27FC236}">
                          <a16:creationId xmlns:a16="http://schemas.microsoft.com/office/drawing/2014/main" id="{F8082437-F5D4-45DC-B95F-599AE74B7E32}"/>
                        </a:ext>
                      </a:extLst>
                    </p:cNvPr>
                    <p:cNvSpPr/>
                    <p:nvPr/>
                  </p:nvSpPr>
                  <p:spPr>
                    <a:xfrm rot="20870946">
                      <a:off x="2809592" y="3261034"/>
                      <a:ext cx="59807" cy="168715"/>
                    </a:xfrm>
                    <a:prstGeom prst="rect">
                      <a:avLst/>
                    </a:prstGeom>
                    <a:solidFill>
                      <a:sysClr val="windowText" lastClr="000000"/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algn="ctr" defTabSz="1279827">
                        <a:defRPr/>
                      </a:pPr>
                      <a:endParaRPr lang="nl-NL" sz="1400" kern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</p:grpSp>
            </p:grp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237163CF-4F40-4764-B3E0-CB6296607E14}"/>
                  </a:ext>
                </a:extLst>
              </p:cNvPr>
              <p:cNvGrpSpPr/>
              <p:nvPr/>
            </p:nvGrpSpPr>
            <p:grpSpPr>
              <a:xfrm>
                <a:off x="4995495" y="2576451"/>
                <a:ext cx="724326" cy="576504"/>
                <a:chOff x="4026965" y="947663"/>
                <a:chExt cx="7056784" cy="5616624"/>
              </a:xfrm>
            </p:grpSpPr>
            <p:sp>
              <p:nvSpPr>
                <p:cNvPr id="48" name="Rounded Rectangle 83">
                  <a:extLst>
                    <a:ext uri="{FF2B5EF4-FFF2-40B4-BE49-F238E27FC236}">
                      <a16:creationId xmlns:a16="http://schemas.microsoft.com/office/drawing/2014/main" id="{474D5694-DDC3-4E07-8507-BAF9E8627EA0}"/>
                    </a:ext>
                  </a:extLst>
                </p:cNvPr>
                <p:cNvSpPr/>
                <p:nvPr/>
              </p:nvSpPr>
              <p:spPr>
                <a:xfrm>
                  <a:off x="4026965" y="947663"/>
                  <a:ext cx="7056784" cy="4752528"/>
                </a:xfrm>
                <a:prstGeom prst="roundRect">
                  <a:avLst>
                    <a:gd name="adj" fmla="val 10777"/>
                  </a:avLst>
                </a:prstGeom>
                <a:solidFill>
                  <a:schemeClr val="tx1">
                    <a:lumMod val="65000"/>
                    <a:lumOff val="35000"/>
                  </a:scheme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1279827">
                    <a:defRPr/>
                  </a:pPr>
                  <a:endParaRPr lang="nl-NL" sz="1400" kern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49" name="Rounded Rectangle 84">
                  <a:extLst>
                    <a:ext uri="{FF2B5EF4-FFF2-40B4-BE49-F238E27FC236}">
                      <a16:creationId xmlns:a16="http://schemas.microsoft.com/office/drawing/2014/main" id="{02CC2171-599B-422E-869A-6BF7C4B5A285}"/>
                    </a:ext>
                  </a:extLst>
                </p:cNvPr>
                <p:cNvSpPr/>
                <p:nvPr/>
              </p:nvSpPr>
              <p:spPr>
                <a:xfrm>
                  <a:off x="4351001" y="1271699"/>
                  <a:ext cx="6408712" cy="4104456"/>
                </a:xfrm>
                <a:prstGeom prst="roundRect">
                  <a:avLst>
                    <a:gd name="adj" fmla="val 3577"/>
                  </a:avLst>
                </a:pr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1279827">
                    <a:defRPr/>
                  </a:pPr>
                  <a:endParaRPr lang="nl-NL" sz="1400" kern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50" name="Isosceles Triangle 49">
                  <a:extLst>
                    <a:ext uri="{FF2B5EF4-FFF2-40B4-BE49-F238E27FC236}">
                      <a16:creationId xmlns:a16="http://schemas.microsoft.com/office/drawing/2014/main" id="{80A6A202-3797-45BA-902E-8A9F21C4E75D}"/>
                    </a:ext>
                  </a:extLst>
                </p:cNvPr>
                <p:cNvSpPr/>
                <p:nvPr/>
              </p:nvSpPr>
              <p:spPr>
                <a:xfrm>
                  <a:off x="6907285" y="5412159"/>
                  <a:ext cx="1296144" cy="1152128"/>
                </a:xfrm>
                <a:prstGeom prst="triangl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1279827">
                    <a:defRPr/>
                  </a:pPr>
                  <a:endParaRPr lang="nl-NL" sz="1400" kern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</p:grpSp>
        <p:pic>
          <p:nvPicPr>
            <p:cNvPr id="16" name="Picture 2" descr="Related image">
              <a:extLst>
                <a:ext uri="{FF2B5EF4-FFF2-40B4-BE49-F238E27FC236}">
                  <a16:creationId xmlns:a16="http://schemas.microsoft.com/office/drawing/2014/main" id="{80AA21B0-2F8A-43DB-8A01-C670D16A4A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prstClr val="black"/>
                <a:sysClr val="windowText" lastClr="000000">
                  <a:lumMod val="95000"/>
                  <a:lumOff val="5000"/>
                  <a:tint val="45000"/>
                  <a:satMod val="400000"/>
                </a:sys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7469" y="2699128"/>
              <a:ext cx="247209" cy="2472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Cloud Callout 89">
            <a:extLst>
              <a:ext uri="{FF2B5EF4-FFF2-40B4-BE49-F238E27FC236}">
                <a16:creationId xmlns:a16="http://schemas.microsoft.com/office/drawing/2014/main" id="{B95A5CFB-5DB0-450F-98C6-F2F8F67D1A3D}"/>
              </a:ext>
            </a:extLst>
          </p:cNvPr>
          <p:cNvSpPr/>
          <p:nvPr/>
        </p:nvSpPr>
        <p:spPr>
          <a:xfrm rot="867666">
            <a:off x="3640623" y="1706871"/>
            <a:ext cx="718297" cy="440704"/>
          </a:xfrm>
          <a:prstGeom prst="cloudCallout">
            <a:avLst>
              <a:gd name="adj1" fmla="val 57963"/>
              <a:gd name="adj2" fmla="val 63219"/>
            </a:avLst>
          </a:prstGeom>
          <a:solidFill>
            <a:sysClr val="window" lastClr="FFFFFF"/>
          </a:solidFill>
          <a:ln w="76200" cap="flat" cmpd="sng" algn="ctr">
            <a:noFill/>
            <a:prstDash val="solid"/>
          </a:ln>
          <a:effectLst/>
        </p:spPr>
        <p:txBody>
          <a:bodyPr lIns="91424" tIns="45713" rIns="91424" bIns="45713" rtlCol="0" anchor="ctr"/>
          <a:lstStyle/>
          <a:p>
            <a:pPr algn="ctr" defTabSz="1279827">
              <a:defRPr/>
            </a:pPr>
            <a:endParaRPr lang="nl-NL" sz="1400" kern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8" name="Picture 2" descr="Car Repair Svg Png Icon Free Download (#487238) - OnlineWebFonts.COM">
            <a:extLst>
              <a:ext uri="{FF2B5EF4-FFF2-40B4-BE49-F238E27FC236}">
                <a16:creationId xmlns:a16="http://schemas.microsoft.com/office/drawing/2014/main" id="{2D584103-4181-433D-9869-2FC55661F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rgbClr val="EEECE1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6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301" y="1804446"/>
            <a:ext cx="298565" cy="245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ounded Rectangular Callout 91">
            <a:extLst>
              <a:ext uri="{FF2B5EF4-FFF2-40B4-BE49-F238E27FC236}">
                <a16:creationId xmlns:a16="http://schemas.microsoft.com/office/drawing/2014/main" id="{CC4F8005-0712-4958-A9F4-84E19ED0E07E}"/>
              </a:ext>
            </a:extLst>
          </p:cNvPr>
          <p:cNvSpPr/>
          <p:nvPr/>
        </p:nvSpPr>
        <p:spPr>
          <a:xfrm>
            <a:off x="5240506" y="1999540"/>
            <a:ext cx="512029" cy="376462"/>
          </a:xfrm>
          <a:prstGeom prst="wedgeRoundRectCallout">
            <a:avLst>
              <a:gd name="adj1" fmla="val -92621"/>
              <a:gd name="adj2" fmla="val 49160"/>
              <a:gd name="adj3" fmla="val 16667"/>
            </a:avLst>
          </a:prstGeom>
          <a:solidFill>
            <a:sysClr val="window" lastClr="FFFFFF"/>
          </a:solidFill>
          <a:ln w="76200" cap="flat" cmpd="sng" algn="ctr">
            <a:noFill/>
            <a:prstDash val="solid"/>
          </a:ln>
          <a:effectLst/>
        </p:spPr>
        <p:txBody>
          <a:bodyPr lIns="91424" tIns="45713" rIns="91424" bIns="45713" rtlCol="0" anchor="ctr"/>
          <a:lstStyle/>
          <a:p>
            <a:pPr algn="ctr" defTabSz="1279827">
              <a:defRPr/>
            </a:pPr>
            <a:endParaRPr lang="nl-NL" sz="1400" kern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308A03B-C7B7-49C9-908E-319AEB07B238}"/>
              </a:ext>
            </a:extLst>
          </p:cNvPr>
          <p:cNvGrpSpPr/>
          <p:nvPr/>
        </p:nvGrpSpPr>
        <p:grpSpPr>
          <a:xfrm>
            <a:off x="5288821" y="2049277"/>
            <a:ext cx="265196" cy="209591"/>
            <a:chOff x="6374300" y="7180726"/>
            <a:chExt cx="2308580" cy="1824523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D8A8D39A-6ED3-4052-8728-CDC044A8B412}"/>
                </a:ext>
              </a:extLst>
            </p:cNvPr>
            <p:cNvGrpSpPr/>
            <p:nvPr/>
          </p:nvGrpSpPr>
          <p:grpSpPr>
            <a:xfrm rot="5400000">
              <a:off x="6616328" y="6938698"/>
              <a:ext cx="1824523" cy="2308580"/>
              <a:chOff x="1272208" y="1936304"/>
              <a:chExt cx="7056784" cy="8928992"/>
            </a:xfrm>
          </p:grpSpPr>
          <p:sp>
            <p:nvSpPr>
              <p:cNvPr id="44" name="Rounded Rectangle 96">
                <a:extLst>
                  <a:ext uri="{FF2B5EF4-FFF2-40B4-BE49-F238E27FC236}">
                    <a16:creationId xmlns:a16="http://schemas.microsoft.com/office/drawing/2014/main" id="{17E61A23-0274-4C15-A305-DEA5F3042ADA}"/>
                  </a:ext>
                </a:extLst>
              </p:cNvPr>
              <p:cNvSpPr/>
              <p:nvPr/>
            </p:nvSpPr>
            <p:spPr>
              <a:xfrm>
                <a:off x="1272208" y="1936304"/>
                <a:ext cx="7056784" cy="8928992"/>
              </a:xfrm>
              <a:prstGeom prst="roundRect">
                <a:avLst>
                  <a:gd name="adj" fmla="val 10777"/>
                </a:avLst>
              </a:prstGeom>
              <a:solidFill>
                <a:sysClr val="windowText" lastClr="000000">
                  <a:lumMod val="50000"/>
                  <a:lumOff val="50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79827">
                  <a:defRPr/>
                </a:pPr>
                <a:endParaRPr lang="nl-NL" sz="1400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5" name="Rounded Rectangle 97">
                <a:extLst>
                  <a:ext uri="{FF2B5EF4-FFF2-40B4-BE49-F238E27FC236}">
                    <a16:creationId xmlns:a16="http://schemas.microsoft.com/office/drawing/2014/main" id="{1549567C-6CAB-4DB8-ADD4-DF70F28FAC16}"/>
                  </a:ext>
                </a:extLst>
              </p:cNvPr>
              <p:cNvSpPr/>
              <p:nvPr/>
            </p:nvSpPr>
            <p:spPr>
              <a:xfrm>
                <a:off x="1893101" y="2568886"/>
                <a:ext cx="5773006" cy="7663828"/>
              </a:xfrm>
              <a:prstGeom prst="roundRect">
                <a:avLst>
                  <a:gd name="adj" fmla="val 3577"/>
                </a:avLst>
              </a:pr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79827">
                  <a:defRPr/>
                </a:pPr>
                <a:endParaRPr lang="nl-NL" sz="1400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6" name="Rounded Rectangle 98">
                <a:extLst>
                  <a:ext uri="{FF2B5EF4-FFF2-40B4-BE49-F238E27FC236}">
                    <a16:creationId xmlns:a16="http://schemas.microsoft.com/office/drawing/2014/main" id="{9918C792-C750-41A5-832E-44F9DBB115D7}"/>
                  </a:ext>
                </a:extLst>
              </p:cNvPr>
              <p:cNvSpPr/>
              <p:nvPr/>
            </p:nvSpPr>
            <p:spPr>
              <a:xfrm>
                <a:off x="4008512" y="10438657"/>
                <a:ext cx="1584176" cy="240091"/>
              </a:xfrm>
              <a:prstGeom prst="roundRect">
                <a:avLst>
                  <a:gd name="adj" fmla="val 39521"/>
                </a:avLst>
              </a:prstGeom>
              <a:solidFill>
                <a:sysClr val="windowText" lastClr="000000">
                  <a:lumMod val="50000"/>
                  <a:lumOff val="50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79827">
                  <a:defRPr/>
                </a:pPr>
                <a:endParaRPr lang="nl-NL" sz="1400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7" name="Rounded Rectangle 99">
                <a:extLst>
                  <a:ext uri="{FF2B5EF4-FFF2-40B4-BE49-F238E27FC236}">
                    <a16:creationId xmlns:a16="http://schemas.microsoft.com/office/drawing/2014/main" id="{FB6BEA36-A7A8-47E8-AA25-55DBD1092DB9}"/>
                  </a:ext>
                </a:extLst>
              </p:cNvPr>
              <p:cNvSpPr/>
              <p:nvPr/>
            </p:nvSpPr>
            <p:spPr>
              <a:xfrm>
                <a:off x="4547576" y="2152328"/>
                <a:ext cx="464056" cy="240091"/>
              </a:xfrm>
              <a:prstGeom prst="roundRect">
                <a:avLst>
                  <a:gd name="adj" fmla="val 35928"/>
                </a:avLst>
              </a:prstGeom>
              <a:solidFill>
                <a:sysClr val="windowText" lastClr="000000">
                  <a:lumMod val="50000"/>
                  <a:lumOff val="50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79827">
                  <a:defRPr/>
                </a:pPr>
                <a:endParaRPr lang="nl-NL" sz="1400" kern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0AE54A99-E9BC-4696-BB66-053699A5784C}"/>
                </a:ext>
              </a:extLst>
            </p:cNvPr>
            <p:cNvSpPr/>
            <p:nvPr/>
          </p:nvSpPr>
          <p:spPr>
            <a:xfrm>
              <a:off x="7204553" y="7773997"/>
              <a:ext cx="648072" cy="648072"/>
            </a:xfrm>
            <a:prstGeom prst="ellipse">
              <a:avLst/>
            </a:prstGeom>
            <a:solidFill>
              <a:sysClr val="windowText" lastClr="000000">
                <a:lumMod val="50000"/>
                <a:lumOff val="5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79827">
                <a:defRPr/>
              </a:pPr>
              <a:endParaRPr lang="nl-NL" sz="1400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3" name="Isosceles Triangle 42">
              <a:extLst>
                <a:ext uri="{FF2B5EF4-FFF2-40B4-BE49-F238E27FC236}">
                  <a16:creationId xmlns:a16="http://schemas.microsoft.com/office/drawing/2014/main" id="{58DE52D6-27A7-427F-875D-660D3DFF648E}"/>
                </a:ext>
              </a:extLst>
            </p:cNvPr>
            <p:cNvSpPr/>
            <p:nvPr/>
          </p:nvSpPr>
          <p:spPr>
            <a:xfrm rot="5400000">
              <a:off x="7417919" y="7961596"/>
              <a:ext cx="296322" cy="272875"/>
            </a:xfrm>
            <a:prstGeom prst="triangle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79827">
                <a:defRPr/>
              </a:pPr>
              <a:endParaRPr lang="nl-NL" sz="1400" kern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1A091A9-3D90-41E4-B975-39AA973B6521}"/>
              </a:ext>
            </a:extLst>
          </p:cNvPr>
          <p:cNvGrpSpPr/>
          <p:nvPr/>
        </p:nvGrpSpPr>
        <p:grpSpPr>
          <a:xfrm>
            <a:off x="5455599" y="2191874"/>
            <a:ext cx="262009" cy="121223"/>
            <a:chOff x="1165734" y="6274846"/>
            <a:chExt cx="4785692" cy="2214186"/>
          </a:xfrm>
          <a:solidFill>
            <a:sysClr val="windowText" lastClr="000000">
              <a:lumMod val="50000"/>
              <a:lumOff val="50000"/>
            </a:sysClr>
          </a:solidFill>
        </p:grpSpPr>
        <p:sp>
          <p:nvSpPr>
            <p:cNvPr id="37" name="Rounded Rectangle 101">
              <a:extLst>
                <a:ext uri="{FF2B5EF4-FFF2-40B4-BE49-F238E27FC236}">
                  <a16:creationId xmlns:a16="http://schemas.microsoft.com/office/drawing/2014/main" id="{A48CF9CF-1AC1-4F39-8AF1-B4FEB6CB57EA}"/>
                </a:ext>
              </a:extLst>
            </p:cNvPr>
            <p:cNvSpPr/>
            <p:nvPr/>
          </p:nvSpPr>
          <p:spPr>
            <a:xfrm>
              <a:off x="1165734" y="7120880"/>
              <a:ext cx="2229408" cy="1368152"/>
            </a:xfrm>
            <a:prstGeom prst="round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79827">
                <a:defRPr/>
              </a:pPr>
              <a:endParaRPr lang="nl-NL" sz="1400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8" name="Rounded Rectangle 102">
              <a:extLst>
                <a:ext uri="{FF2B5EF4-FFF2-40B4-BE49-F238E27FC236}">
                  <a16:creationId xmlns:a16="http://schemas.microsoft.com/office/drawing/2014/main" id="{26E3E148-6CA0-4A93-888E-A02112996B90}"/>
                </a:ext>
              </a:extLst>
            </p:cNvPr>
            <p:cNvSpPr/>
            <p:nvPr/>
          </p:nvSpPr>
          <p:spPr>
            <a:xfrm>
              <a:off x="3722018" y="7120880"/>
              <a:ext cx="2229408" cy="1368152"/>
            </a:xfrm>
            <a:prstGeom prst="round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79827">
                <a:defRPr/>
              </a:pPr>
              <a:endParaRPr lang="nl-NL" sz="1400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9" name="Flowchart: Stored Data 5">
              <a:extLst>
                <a:ext uri="{FF2B5EF4-FFF2-40B4-BE49-F238E27FC236}">
                  <a16:creationId xmlns:a16="http://schemas.microsoft.com/office/drawing/2014/main" id="{395FE659-D1D5-4E7C-B939-A40D957C5D6D}"/>
                </a:ext>
              </a:extLst>
            </p:cNvPr>
            <p:cNvSpPr/>
            <p:nvPr/>
          </p:nvSpPr>
          <p:spPr>
            <a:xfrm rot="5400000">
              <a:off x="2667511" y="4773069"/>
              <a:ext cx="1782137" cy="4785692"/>
            </a:xfrm>
            <a:custGeom>
              <a:avLst/>
              <a:gdLst>
                <a:gd name="connsiteX0" fmla="*/ 1667 w 10000"/>
                <a:gd name="connsiteY0" fmla="*/ 0 h 10000"/>
                <a:gd name="connsiteX1" fmla="*/ 10000 w 10000"/>
                <a:gd name="connsiteY1" fmla="*/ 0 h 10000"/>
                <a:gd name="connsiteX2" fmla="*/ 8333 w 10000"/>
                <a:gd name="connsiteY2" fmla="*/ 5000 h 10000"/>
                <a:gd name="connsiteX3" fmla="*/ 10000 w 10000"/>
                <a:gd name="connsiteY3" fmla="*/ 10000 h 10000"/>
                <a:gd name="connsiteX4" fmla="*/ 1667 w 10000"/>
                <a:gd name="connsiteY4" fmla="*/ 10000 h 10000"/>
                <a:gd name="connsiteX5" fmla="*/ 0 w 10000"/>
                <a:gd name="connsiteY5" fmla="*/ 5000 h 10000"/>
                <a:gd name="connsiteX6" fmla="*/ 1667 w 10000"/>
                <a:gd name="connsiteY6" fmla="*/ 0 h 10000"/>
                <a:gd name="connsiteX0" fmla="*/ 2745 w 11078"/>
                <a:gd name="connsiteY0" fmla="*/ 0 h 10000"/>
                <a:gd name="connsiteX1" fmla="*/ 11078 w 11078"/>
                <a:gd name="connsiteY1" fmla="*/ 0 h 10000"/>
                <a:gd name="connsiteX2" fmla="*/ 9411 w 11078"/>
                <a:gd name="connsiteY2" fmla="*/ 5000 h 10000"/>
                <a:gd name="connsiteX3" fmla="*/ 11078 w 11078"/>
                <a:gd name="connsiteY3" fmla="*/ 10000 h 10000"/>
                <a:gd name="connsiteX4" fmla="*/ 2745 w 11078"/>
                <a:gd name="connsiteY4" fmla="*/ 10000 h 10000"/>
                <a:gd name="connsiteX5" fmla="*/ 0 w 11078"/>
                <a:gd name="connsiteY5" fmla="*/ 4960 h 10000"/>
                <a:gd name="connsiteX6" fmla="*/ 2745 w 11078"/>
                <a:gd name="connsiteY6" fmla="*/ 0 h 10000"/>
                <a:gd name="connsiteX0" fmla="*/ 2748 w 11081"/>
                <a:gd name="connsiteY0" fmla="*/ 0 h 10000"/>
                <a:gd name="connsiteX1" fmla="*/ 11081 w 11081"/>
                <a:gd name="connsiteY1" fmla="*/ 0 h 10000"/>
                <a:gd name="connsiteX2" fmla="*/ 9414 w 11081"/>
                <a:gd name="connsiteY2" fmla="*/ 5000 h 10000"/>
                <a:gd name="connsiteX3" fmla="*/ 11081 w 11081"/>
                <a:gd name="connsiteY3" fmla="*/ 10000 h 10000"/>
                <a:gd name="connsiteX4" fmla="*/ 2748 w 11081"/>
                <a:gd name="connsiteY4" fmla="*/ 10000 h 10000"/>
                <a:gd name="connsiteX5" fmla="*/ 3 w 11081"/>
                <a:gd name="connsiteY5" fmla="*/ 4960 h 10000"/>
                <a:gd name="connsiteX6" fmla="*/ 2748 w 11081"/>
                <a:gd name="connsiteY6" fmla="*/ 0 h 10000"/>
                <a:gd name="connsiteX0" fmla="*/ 2745 w 11078"/>
                <a:gd name="connsiteY0" fmla="*/ 0 h 10000"/>
                <a:gd name="connsiteX1" fmla="*/ 11078 w 11078"/>
                <a:gd name="connsiteY1" fmla="*/ 0 h 10000"/>
                <a:gd name="connsiteX2" fmla="*/ 9411 w 11078"/>
                <a:gd name="connsiteY2" fmla="*/ 5000 h 10000"/>
                <a:gd name="connsiteX3" fmla="*/ 11078 w 11078"/>
                <a:gd name="connsiteY3" fmla="*/ 10000 h 10000"/>
                <a:gd name="connsiteX4" fmla="*/ 2745 w 11078"/>
                <a:gd name="connsiteY4" fmla="*/ 10000 h 10000"/>
                <a:gd name="connsiteX5" fmla="*/ 0 w 11078"/>
                <a:gd name="connsiteY5" fmla="*/ 4960 h 10000"/>
                <a:gd name="connsiteX6" fmla="*/ 2745 w 11078"/>
                <a:gd name="connsiteY6" fmla="*/ 0 h 10000"/>
                <a:gd name="connsiteX0" fmla="*/ 4071 w 12404"/>
                <a:gd name="connsiteY0" fmla="*/ 0 h 10000"/>
                <a:gd name="connsiteX1" fmla="*/ 12404 w 12404"/>
                <a:gd name="connsiteY1" fmla="*/ 0 h 10000"/>
                <a:gd name="connsiteX2" fmla="*/ 10737 w 12404"/>
                <a:gd name="connsiteY2" fmla="*/ 5000 h 10000"/>
                <a:gd name="connsiteX3" fmla="*/ 12404 w 12404"/>
                <a:gd name="connsiteY3" fmla="*/ 10000 h 10000"/>
                <a:gd name="connsiteX4" fmla="*/ 4071 w 12404"/>
                <a:gd name="connsiteY4" fmla="*/ 10000 h 10000"/>
                <a:gd name="connsiteX5" fmla="*/ 0 w 12404"/>
                <a:gd name="connsiteY5" fmla="*/ 4960 h 10000"/>
                <a:gd name="connsiteX6" fmla="*/ 4071 w 12404"/>
                <a:gd name="connsiteY6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04" h="10000">
                  <a:moveTo>
                    <a:pt x="4071" y="0"/>
                  </a:moveTo>
                  <a:lnTo>
                    <a:pt x="12404" y="0"/>
                  </a:lnTo>
                  <a:cubicBezTo>
                    <a:pt x="11483" y="0"/>
                    <a:pt x="10737" y="2239"/>
                    <a:pt x="10737" y="5000"/>
                  </a:cubicBezTo>
                  <a:cubicBezTo>
                    <a:pt x="10737" y="7761"/>
                    <a:pt x="11483" y="10000"/>
                    <a:pt x="12404" y="10000"/>
                  </a:cubicBezTo>
                  <a:lnTo>
                    <a:pt x="4071" y="10000"/>
                  </a:lnTo>
                  <a:cubicBezTo>
                    <a:pt x="3150" y="10000"/>
                    <a:pt x="0" y="8358"/>
                    <a:pt x="0" y="4960"/>
                  </a:cubicBezTo>
                  <a:cubicBezTo>
                    <a:pt x="0" y="1562"/>
                    <a:pt x="3150" y="0"/>
                    <a:pt x="4071" y="0"/>
                  </a:cubicBezTo>
                  <a:close/>
                </a:path>
              </a:pathLst>
            </a:cu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79827">
                <a:defRPr/>
              </a:pPr>
              <a:endParaRPr lang="nl-NL" sz="1400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0" name="Flowchart: Stored Data 39">
              <a:extLst>
                <a:ext uri="{FF2B5EF4-FFF2-40B4-BE49-F238E27FC236}">
                  <a16:creationId xmlns:a16="http://schemas.microsoft.com/office/drawing/2014/main" id="{8D64CB71-4DA9-4939-9E75-EA6D82F9B130}"/>
                </a:ext>
              </a:extLst>
            </p:cNvPr>
            <p:cNvSpPr/>
            <p:nvPr/>
          </p:nvSpPr>
          <p:spPr>
            <a:xfrm rot="5400000">
              <a:off x="2755826" y="7329570"/>
              <a:ext cx="1605508" cy="612068"/>
            </a:xfrm>
            <a:prstGeom prst="flowChartOnlineStorag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79827">
                <a:defRPr/>
              </a:pPr>
              <a:endParaRPr lang="nl-NL" sz="1400" kern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2" name="Rounded Rectangle 105">
            <a:extLst>
              <a:ext uri="{FF2B5EF4-FFF2-40B4-BE49-F238E27FC236}">
                <a16:creationId xmlns:a16="http://schemas.microsoft.com/office/drawing/2014/main" id="{0BE17473-D910-4478-8831-21795294CC1A}"/>
              </a:ext>
            </a:extLst>
          </p:cNvPr>
          <p:cNvSpPr/>
          <p:nvPr/>
        </p:nvSpPr>
        <p:spPr>
          <a:xfrm>
            <a:off x="1906072" y="3486192"/>
            <a:ext cx="1006075" cy="332806"/>
          </a:xfrm>
          <a:prstGeom prst="roundRect">
            <a:avLst/>
          </a:prstGeom>
          <a:solidFill>
            <a:srgbClr val="94CEEC"/>
          </a:solidFill>
          <a:ln w="25400" cap="flat" cmpd="sng" algn="ctr">
            <a:noFill/>
            <a:prstDash val="solid"/>
          </a:ln>
          <a:effectLst/>
        </p:spPr>
        <p:txBody>
          <a:bodyPr lIns="72000" rIns="72000" rtlCol="0" anchor="ctr"/>
          <a:lstStyle/>
          <a:p>
            <a:pPr algn="ctr" defTabSz="1279827">
              <a:defRPr/>
            </a:pPr>
            <a:r>
              <a:rPr lang="nl-NL" sz="1000" kern="0" dirty="0">
                <a:solidFill>
                  <a:prstClr val="white"/>
                </a:solidFill>
                <a:latin typeface="Calibri"/>
              </a:rPr>
              <a:t>Learning Record Store</a:t>
            </a:r>
          </a:p>
        </p:txBody>
      </p:sp>
      <p:sp>
        <p:nvSpPr>
          <p:cNvPr id="23" name="Rounded Rectangle 109">
            <a:extLst>
              <a:ext uri="{FF2B5EF4-FFF2-40B4-BE49-F238E27FC236}">
                <a16:creationId xmlns:a16="http://schemas.microsoft.com/office/drawing/2014/main" id="{CD6E076A-B23B-4671-8DE9-EAB3481DF08E}"/>
              </a:ext>
            </a:extLst>
          </p:cNvPr>
          <p:cNvSpPr/>
          <p:nvPr/>
        </p:nvSpPr>
        <p:spPr>
          <a:xfrm>
            <a:off x="2007125" y="1882874"/>
            <a:ext cx="928564" cy="332806"/>
          </a:xfrm>
          <a:prstGeom prst="roundRect">
            <a:avLst/>
          </a:prstGeom>
          <a:solidFill>
            <a:srgbClr val="F8B985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72000" rIns="72000" rtlCol="0" anchor="ctr"/>
          <a:lstStyle/>
          <a:p>
            <a:pPr algn="ctr" defTabSz="1279827">
              <a:defRPr/>
            </a:pPr>
            <a:r>
              <a:rPr lang="nl-NL" sz="1000" i="1" kern="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Logging</a:t>
            </a:r>
            <a:r>
              <a:rPr lang="nl-NL" sz="1000" i="1" kern="0" dirty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 Learning data</a:t>
            </a:r>
          </a:p>
        </p:txBody>
      </p:sp>
      <p:sp>
        <p:nvSpPr>
          <p:cNvPr id="24" name="Rounded Rectangle 110">
            <a:extLst>
              <a:ext uri="{FF2B5EF4-FFF2-40B4-BE49-F238E27FC236}">
                <a16:creationId xmlns:a16="http://schemas.microsoft.com/office/drawing/2014/main" id="{B6AAC459-9ED3-49A0-AC8B-16D3973F1810}"/>
              </a:ext>
            </a:extLst>
          </p:cNvPr>
          <p:cNvSpPr/>
          <p:nvPr/>
        </p:nvSpPr>
        <p:spPr>
          <a:xfrm>
            <a:off x="2849463" y="1884665"/>
            <a:ext cx="332806" cy="332806"/>
          </a:xfrm>
          <a:prstGeom prst="roundRect">
            <a:avLst/>
          </a:prstGeom>
          <a:solidFill>
            <a:srgbClr val="ED791A"/>
          </a:solidFill>
          <a:ln w="25400" cap="flat" cmpd="sng" algn="ctr">
            <a:noFill/>
            <a:prstDash val="solid"/>
          </a:ln>
          <a:effectLst/>
        </p:spPr>
        <p:txBody>
          <a:bodyPr wrap="none" lIns="72000" rIns="72000" rtlCol="0" anchor="ctr"/>
          <a:lstStyle/>
          <a:p>
            <a:pPr algn="ctr" defTabSz="1279827">
              <a:defRPr/>
            </a:pPr>
            <a:r>
              <a:rPr lang="nl-NL" sz="900" b="1" kern="0" dirty="0" err="1">
                <a:solidFill>
                  <a:prstClr val="white"/>
                </a:solidFill>
                <a:latin typeface="Calibri"/>
              </a:rPr>
              <a:t>xAPI</a:t>
            </a:r>
            <a:endParaRPr lang="nl-NL" sz="900" b="1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Rounded Rectangle 111">
            <a:extLst>
              <a:ext uri="{FF2B5EF4-FFF2-40B4-BE49-F238E27FC236}">
                <a16:creationId xmlns:a16="http://schemas.microsoft.com/office/drawing/2014/main" id="{BBFDA9AA-7B6A-445B-A9B2-AB07B1DCB69A}"/>
              </a:ext>
            </a:extLst>
          </p:cNvPr>
          <p:cNvSpPr/>
          <p:nvPr/>
        </p:nvSpPr>
        <p:spPr>
          <a:xfrm>
            <a:off x="4930881" y="2543018"/>
            <a:ext cx="898933" cy="249253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79827">
              <a:defRPr/>
            </a:pPr>
            <a:r>
              <a:rPr lang="nl-NL" sz="1000" b="1" kern="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Activities</a:t>
            </a:r>
            <a:endParaRPr lang="nl-NL" sz="1000" b="1" kern="0" dirty="0">
              <a:solidFill>
                <a:prstClr val="black">
                  <a:lumMod val="65000"/>
                  <a:lumOff val="35000"/>
                </a:prstClr>
              </a:solidFill>
              <a:latin typeface="Calibri"/>
            </a:endParaRPr>
          </a:p>
        </p:txBody>
      </p:sp>
      <p:cxnSp>
        <p:nvCxnSpPr>
          <p:cNvPr id="27" name="Curved Connector 116">
            <a:extLst>
              <a:ext uri="{FF2B5EF4-FFF2-40B4-BE49-F238E27FC236}">
                <a16:creationId xmlns:a16="http://schemas.microsoft.com/office/drawing/2014/main" id="{AE433093-120D-4C0E-AB42-84FE7B8E2342}"/>
              </a:ext>
            </a:extLst>
          </p:cNvPr>
          <p:cNvCxnSpPr>
            <a:cxnSpLocks/>
          </p:cNvCxnSpPr>
          <p:nvPr/>
        </p:nvCxnSpPr>
        <p:spPr>
          <a:xfrm rot="10800000">
            <a:off x="5569848" y="3378217"/>
            <a:ext cx="485822" cy="12700"/>
          </a:xfrm>
          <a:prstGeom prst="curvedConnector3">
            <a:avLst>
              <a:gd name="adj1" fmla="val 50000"/>
            </a:avLst>
          </a:prstGeom>
          <a:noFill/>
          <a:ln w="76200" cap="flat" cmpd="sng" algn="ctr">
            <a:solidFill>
              <a:sysClr val="window" lastClr="FFFFFF">
                <a:lumMod val="85000"/>
              </a:sysClr>
            </a:solidFill>
            <a:prstDash val="sysDot"/>
            <a:headEnd type="none" w="med" len="med"/>
            <a:tailEnd type="triangle" w="med" len="med"/>
          </a:ln>
          <a:effectLst/>
        </p:spPr>
      </p:cxnSp>
      <p:sp>
        <p:nvSpPr>
          <p:cNvPr id="30" name="Rounded Rectangle 122">
            <a:extLst>
              <a:ext uri="{FF2B5EF4-FFF2-40B4-BE49-F238E27FC236}">
                <a16:creationId xmlns:a16="http://schemas.microsoft.com/office/drawing/2014/main" id="{2A9F4101-82D1-4C8B-8A81-D24E8AA71EFE}"/>
              </a:ext>
            </a:extLst>
          </p:cNvPr>
          <p:cNvSpPr/>
          <p:nvPr/>
        </p:nvSpPr>
        <p:spPr>
          <a:xfrm>
            <a:off x="6074978" y="3195264"/>
            <a:ext cx="1160235" cy="332807"/>
          </a:xfrm>
          <a:prstGeom prst="roundRect">
            <a:avLst/>
          </a:prstGeom>
          <a:solidFill>
            <a:srgbClr val="94CEEC"/>
          </a:solidFill>
          <a:ln w="25400" cap="flat" cmpd="sng" algn="ctr">
            <a:noFill/>
            <a:prstDash val="solid"/>
          </a:ln>
          <a:effectLst/>
        </p:spPr>
        <p:txBody>
          <a:bodyPr lIns="72000" rIns="72000" rtlCol="0" anchor="ctr"/>
          <a:lstStyle/>
          <a:p>
            <a:pPr algn="ctr" defTabSz="1279827">
              <a:defRPr/>
            </a:pPr>
            <a:r>
              <a:rPr lang="nl-NL" sz="1000" kern="0" dirty="0">
                <a:solidFill>
                  <a:prstClr val="white"/>
                </a:solidFill>
                <a:latin typeface="Calibri"/>
              </a:rPr>
              <a:t>Learning Analytics Platform</a:t>
            </a:r>
          </a:p>
        </p:txBody>
      </p:sp>
      <p:sp>
        <p:nvSpPr>
          <p:cNvPr id="31" name="Rounded Rectangle 123">
            <a:extLst>
              <a:ext uri="{FF2B5EF4-FFF2-40B4-BE49-F238E27FC236}">
                <a16:creationId xmlns:a16="http://schemas.microsoft.com/office/drawing/2014/main" id="{4D8FCB97-0CAC-492C-B38D-8D207ACDD66E}"/>
              </a:ext>
            </a:extLst>
          </p:cNvPr>
          <p:cNvSpPr/>
          <p:nvPr/>
        </p:nvSpPr>
        <p:spPr>
          <a:xfrm>
            <a:off x="7169369" y="3197055"/>
            <a:ext cx="332807" cy="332807"/>
          </a:xfrm>
          <a:prstGeom prst="roundRect">
            <a:avLst/>
          </a:prstGeom>
          <a:solidFill>
            <a:srgbClr val="004D7D"/>
          </a:solidFill>
          <a:ln w="25400" cap="flat" cmpd="sng" algn="ctr">
            <a:noFill/>
            <a:prstDash val="solid"/>
          </a:ln>
          <a:effectLst/>
        </p:spPr>
        <p:txBody>
          <a:bodyPr wrap="none" rtlCol="0" anchor="ctr"/>
          <a:lstStyle/>
          <a:p>
            <a:pPr algn="ctr" defTabSz="1279827">
              <a:defRPr/>
            </a:pPr>
            <a:r>
              <a:rPr lang="nl-NL" sz="900" b="1" kern="0" dirty="0">
                <a:solidFill>
                  <a:prstClr val="white"/>
                </a:solidFill>
                <a:latin typeface="Calibri"/>
              </a:rPr>
              <a:t>LAP</a:t>
            </a:r>
          </a:p>
        </p:txBody>
      </p:sp>
      <p:sp>
        <p:nvSpPr>
          <p:cNvPr id="32" name="Rounded Rectangle 125">
            <a:extLst>
              <a:ext uri="{FF2B5EF4-FFF2-40B4-BE49-F238E27FC236}">
                <a16:creationId xmlns:a16="http://schemas.microsoft.com/office/drawing/2014/main" id="{84BD82EB-CBBE-431F-BE8E-8452EE06E76E}"/>
              </a:ext>
            </a:extLst>
          </p:cNvPr>
          <p:cNvSpPr/>
          <p:nvPr/>
        </p:nvSpPr>
        <p:spPr>
          <a:xfrm>
            <a:off x="2825922" y="3487983"/>
            <a:ext cx="332806" cy="332806"/>
          </a:xfrm>
          <a:prstGeom prst="roundRect">
            <a:avLst/>
          </a:prstGeom>
          <a:solidFill>
            <a:srgbClr val="004D7D"/>
          </a:solidFill>
          <a:ln w="25400" cap="flat" cmpd="sng" algn="ctr">
            <a:noFill/>
            <a:prstDash val="solid"/>
          </a:ln>
          <a:effectLst/>
        </p:spPr>
        <p:txBody>
          <a:bodyPr wrap="none" rtlCol="0" anchor="ctr"/>
          <a:lstStyle/>
          <a:p>
            <a:pPr algn="ctr" defTabSz="1279827">
              <a:defRPr/>
            </a:pPr>
            <a:r>
              <a:rPr lang="nl-NL" sz="900" b="1" kern="0" dirty="0">
                <a:solidFill>
                  <a:prstClr val="white"/>
                </a:solidFill>
                <a:latin typeface="Calibri"/>
              </a:rPr>
              <a:t>LRS</a:t>
            </a:r>
          </a:p>
        </p:txBody>
      </p:sp>
      <p:sp>
        <p:nvSpPr>
          <p:cNvPr id="33" name="Rounded Rectangle 126">
            <a:extLst>
              <a:ext uri="{FF2B5EF4-FFF2-40B4-BE49-F238E27FC236}">
                <a16:creationId xmlns:a16="http://schemas.microsoft.com/office/drawing/2014/main" id="{A2201879-61F5-4805-865E-C32A66B8B2B8}"/>
              </a:ext>
            </a:extLst>
          </p:cNvPr>
          <p:cNvSpPr/>
          <p:nvPr/>
        </p:nvSpPr>
        <p:spPr>
          <a:xfrm>
            <a:off x="3908705" y="3517749"/>
            <a:ext cx="1505501" cy="332806"/>
          </a:xfrm>
          <a:prstGeom prst="roundRect">
            <a:avLst/>
          </a:prstGeom>
          <a:solidFill>
            <a:srgbClr val="19AEE9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79827">
              <a:defRPr/>
            </a:pPr>
            <a:r>
              <a:rPr lang="en-GB" sz="1000" kern="0" dirty="0">
                <a:solidFill>
                  <a:prstClr val="white"/>
                </a:solidFill>
                <a:latin typeface="Calibri"/>
              </a:rPr>
              <a:t>Simulators, T</a:t>
            </a:r>
            <a:r>
              <a:rPr lang="nl-NL" sz="1000" kern="0" dirty="0" err="1">
                <a:solidFill>
                  <a:prstClr val="white"/>
                </a:solidFill>
                <a:latin typeface="Calibri"/>
              </a:rPr>
              <a:t>ools</a:t>
            </a:r>
            <a:r>
              <a:rPr lang="nl-NL" sz="1000" kern="0" dirty="0">
                <a:solidFill>
                  <a:prstClr val="white"/>
                </a:solidFill>
                <a:latin typeface="Calibri"/>
              </a:rPr>
              <a:t> &amp; Apps</a:t>
            </a:r>
          </a:p>
        </p:txBody>
      </p:sp>
      <p:sp>
        <p:nvSpPr>
          <p:cNvPr id="34" name="Arc 33">
            <a:extLst>
              <a:ext uri="{FF2B5EF4-FFF2-40B4-BE49-F238E27FC236}">
                <a16:creationId xmlns:a16="http://schemas.microsoft.com/office/drawing/2014/main" id="{55D403F6-4904-4C3B-AE14-9C7029038A40}"/>
              </a:ext>
            </a:extLst>
          </p:cNvPr>
          <p:cNvSpPr/>
          <p:nvPr/>
        </p:nvSpPr>
        <p:spPr>
          <a:xfrm rot="20450385">
            <a:off x="2514076" y="1019626"/>
            <a:ext cx="3103311" cy="2493493"/>
          </a:xfrm>
          <a:prstGeom prst="arc">
            <a:avLst>
              <a:gd name="adj1" fmla="val 16553630"/>
              <a:gd name="adj2" fmla="val 293237"/>
            </a:avLst>
          </a:prstGeom>
          <a:noFill/>
          <a:ln w="76200" cap="flat" cmpd="sng" algn="ctr">
            <a:solidFill>
              <a:sysClr val="window" lastClr="FFFFFF">
                <a:lumMod val="85000"/>
              </a:sysClr>
            </a:solidFill>
            <a:prstDash val="sysDot"/>
            <a:headEnd type="triangle" w="med" len="med"/>
            <a:tailEnd type="none" w="med" len="med"/>
          </a:ln>
          <a:effectLst/>
        </p:spPr>
        <p:txBody>
          <a:bodyPr rtlCol="0" anchor="ctr"/>
          <a:lstStyle/>
          <a:p>
            <a:pPr algn="ctr" defTabSz="1279827">
              <a:defRPr/>
            </a:pPr>
            <a:endParaRPr lang="nl-NL" sz="1600" ker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Rounded Rectangle 87">
            <a:extLst>
              <a:ext uri="{FF2B5EF4-FFF2-40B4-BE49-F238E27FC236}">
                <a16:creationId xmlns:a16="http://schemas.microsoft.com/office/drawing/2014/main" id="{B58A4F58-4FA1-4DD6-A8EE-6899BD5310F9}"/>
              </a:ext>
            </a:extLst>
          </p:cNvPr>
          <p:cNvSpPr/>
          <p:nvPr/>
        </p:nvSpPr>
        <p:spPr>
          <a:xfrm>
            <a:off x="3908704" y="3145983"/>
            <a:ext cx="1265759" cy="332806"/>
          </a:xfrm>
          <a:prstGeom prst="roundRect">
            <a:avLst/>
          </a:prstGeom>
          <a:solidFill>
            <a:srgbClr val="94CEEC"/>
          </a:solidFill>
          <a:ln w="25400" cap="flat" cmpd="sng" algn="ctr">
            <a:noFill/>
            <a:prstDash val="solid"/>
          </a:ln>
          <a:effectLst/>
        </p:spPr>
        <p:txBody>
          <a:bodyPr lIns="72000" rIns="72000" rtlCol="0" anchor="ctr"/>
          <a:lstStyle/>
          <a:p>
            <a:pPr algn="ctr" defTabSz="1279827">
              <a:defRPr/>
            </a:pPr>
            <a:r>
              <a:rPr lang="nl-NL" sz="1000" kern="0" dirty="0" err="1">
                <a:solidFill>
                  <a:prstClr val="white"/>
                </a:solidFill>
                <a:latin typeface="Calibri"/>
              </a:rPr>
              <a:t>Learner</a:t>
            </a:r>
            <a:r>
              <a:rPr lang="nl-NL" sz="1000" kern="0" dirty="0">
                <a:solidFill>
                  <a:prstClr val="white"/>
                </a:solidFill>
                <a:latin typeface="Calibri"/>
              </a:rPr>
              <a:t> </a:t>
            </a:r>
            <a:r>
              <a:rPr lang="nl-NL" sz="1000" kern="0" dirty="0" err="1">
                <a:solidFill>
                  <a:prstClr val="white"/>
                </a:solidFill>
                <a:latin typeface="Calibri"/>
              </a:rPr>
              <a:t>eXperience</a:t>
            </a:r>
            <a:r>
              <a:rPr lang="nl-NL" sz="1000" kern="0" dirty="0">
                <a:solidFill>
                  <a:prstClr val="white"/>
                </a:solidFill>
                <a:latin typeface="Calibri"/>
              </a:rPr>
              <a:t> Platform</a:t>
            </a:r>
          </a:p>
        </p:txBody>
      </p:sp>
      <p:sp>
        <p:nvSpPr>
          <p:cNvPr id="124" name="Arc 123">
            <a:extLst>
              <a:ext uri="{FF2B5EF4-FFF2-40B4-BE49-F238E27FC236}">
                <a16:creationId xmlns:a16="http://schemas.microsoft.com/office/drawing/2014/main" id="{690A4CAC-F14C-47FC-80F4-242AA69167C6}"/>
              </a:ext>
            </a:extLst>
          </p:cNvPr>
          <p:cNvSpPr/>
          <p:nvPr/>
        </p:nvSpPr>
        <p:spPr>
          <a:xfrm rot="5400000">
            <a:off x="3540470" y="3631605"/>
            <a:ext cx="1212791" cy="1212792"/>
          </a:xfrm>
          <a:prstGeom prst="arc">
            <a:avLst>
              <a:gd name="adj1" fmla="val 16553630"/>
              <a:gd name="adj2" fmla="val 20671067"/>
            </a:avLst>
          </a:prstGeom>
          <a:noFill/>
          <a:ln w="76200" cap="flat" cmpd="sng" algn="ctr">
            <a:solidFill>
              <a:sysClr val="window" lastClr="FFFFFF">
                <a:lumMod val="85000"/>
              </a:sysClr>
            </a:solidFill>
            <a:prstDash val="solid"/>
            <a:headEnd type="triangle" w="med" len="med"/>
            <a:tailEnd type="none" w="med" len="med"/>
          </a:ln>
          <a:effectLst/>
        </p:spPr>
        <p:txBody>
          <a:bodyPr rtlCol="0" anchor="ctr"/>
          <a:lstStyle/>
          <a:p>
            <a:pPr algn="ctr" defTabSz="1279827">
              <a:defRPr/>
            </a:pPr>
            <a:endParaRPr lang="nl-NL" sz="1400" ker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Rounded Rectangle 88">
            <a:extLst>
              <a:ext uri="{FF2B5EF4-FFF2-40B4-BE49-F238E27FC236}">
                <a16:creationId xmlns:a16="http://schemas.microsoft.com/office/drawing/2014/main" id="{DC3F97DD-19B4-430E-915A-8979428E4DAA}"/>
              </a:ext>
            </a:extLst>
          </p:cNvPr>
          <p:cNvSpPr/>
          <p:nvPr/>
        </p:nvSpPr>
        <p:spPr>
          <a:xfrm>
            <a:off x="5088238" y="3147774"/>
            <a:ext cx="332806" cy="332806"/>
          </a:xfrm>
          <a:prstGeom prst="roundRect">
            <a:avLst/>
          </a:prstGeom>
          <a:solidFill>
            <a:srgbClr val="004D7D"/>
          </a:solidFill>
          <a:ln w="25400" cap="flat" cmpd="sng" algn="ctr">
            <a:noFill/>
            <a:prstDash val="solid"/>
          </a:ln>
          <a:effectLst/>
        </p:spPr>
        <p:txBody>
          <a:bodyPr wrap="none" rtlCol="0" anchor="ctr"/>
          <a:lstStyle/>
          <a:p>
            <a:pPr algn="ctr" defTabSz="1279827">
              <a:defRPr/>
            </a:pPr>
            <a:r>
              <a:rPr lang="nl-NL" sz="900" b="1" kern="0" dirty="0">
                <a:solidFill>
                  <a:prstClr val="white"/>
                </a:solidFill>
                <a:latin typeface="Calibri"/>
              </a:rPr>
              <a:t>LXP</a:t>
            </a:r>
          </a:p>
        </p:txBody>
      </p:sp>
      <p:sp>
        <p:nvSpPr>
          <p:cNvPr id="28" name="Rounded Rectangle 118">
            <a:extLst>
              <a:ext uri="{FF2B5EF4-FFF2-40B4-BE49-F238E27FC236}">
                <a16:creationId xmlns:a16="http://schemas.microsoft.com/office/drawing/2014/main" id="{8BAD6ED9-88A4-406F-B177-15374CC8B623}"/>
              </a:ext>
            </a:extLst>
          </p:cNvPr>
          <p:cNvSpPr/>
          <p:nvPr/>
        </p:nvSpPr>
        <p:spPr>
          <a:xfrm>
            <a:off x="4101631" y="4684026"/>
            <a:ext cx="937517" cy="332806"/>
          </a:xfrm>
          <a:prstGeom prst="roundRect">
            <a:avLst/>
          </a:prstGeom>
          <a:solidFill>
            <a:srgbClr val="F8B985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72000" rIns="72000" rtlCol="0" anchor="ctr"/>
          <a:lstStyle/>
          <a:p>
            <a:pPr algn="ctr" defTabSz="1279827">
              <a:defRPr/>
            </a:pPr>
            <a:r>
              <a:rPr lang="nl-NL" sz="1000" i="1" kern="0" dirty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Analyse Learning data</a:t>
            </a:r>
          </a:p>
        </p:txBody>
      </p:sp>
      <p:sp>
        <p:nvSpPr>
          <p:cNvPr id="29" name="Rounded Rectangle 119">
            <a:extLst>
              <a:ext uri="{FF2B5EF4-FFF2-40B4-BE49-F238E27FC236}">
                <a16:creationId xmlns:a16="http://schemas.microsoft.com/office/drawing/2014/main" id="{80F14A2E-942B-4CA6-A04C-AD6DE96F0117}"/>
              </a:ext>
            </a:extLst>
          </p:cNvPr>
          <p:cNvSpPr/>
          <p:nvPr/>
        </p:nvSpPr>
        <p:spPr>
          <a:xfrm>
            <a:off x="4952922" y="4685818"/>
            <a:ext cx="332806" cy="332806"/>
          </a:xfrm>
          <a:prstGeom prst="roundRect">
            <a:avLst/>
          </a:prstGeom>
          <a:solidFill>
            <a:srgbClr val="ED791A"/>
          </a:solidFill>
          <a:ln w="25400" cap="flat" cmpd="sng" algn="ctr">
            <a:noFill/>
            <a:prstDash val="solid"/>
          </a:ln>
          <a:effectLst/>
        </p:spPr>
        <p:txBody>
          <a:bodyPr lIns="72000" rIns="72000" rtlCol="0" anchor="ctr"/>
          <a:lstStyle/>
          <a:p>
            <a:pPr algn="ctr" defTabSz="1279827">
              <a:defRPr/>
            </a:pPr>
            <a:r>
              <a:rPr lang="nl-NL" sz="900" b="1" kern="0" dirty="0">
                <a:solidFill>
                  <a:prstClr val="white"/>
                </a:solidFill>
                <a:latin typeface="Calibri"/>
              </a:rPr>
              <a:t>LA</a:t>
            </a:r>
          </a:p>
        </p:txBody>
      </p:sp>
      <p:sp>
        <p:nvSpPr>
          <p:cNvPr id="237" name="Rectangle 236">
            <a:extLst>
              <a:ext uri="{FF2B5EF4-FFF2-40B4-BE49-F238E27FC236}">
                <a16:creationId xmlns:a16="http://schemas.microsoft.com/office/drawing/2014/main" id="{72343E78-D95C-4DA3-A368-92838C376943}"/>
              </a:ext>
            </a:extLst>
          </p:cNvPr>
          <p:cNvSpPr/>
          <p:nvPr/>
        </p:nvSpPr>
        <p:spPr>
          <a:xfrm>
            <a:off x="-1" y="130629"/>
            <a:ext cx="9144001" cy="624444"/>
          </a:xfrm>
          <a:prstGeom prst="rect">
            <a:avLst/>
          </a:prstGeom>
          <a:solidFill>
            <a:srgbClr val="ED791A"/>
          </a:solidFill>
          <a:ln w="25400" cap="flat" cmpd="sng" algn="ctr">
            <a:noFill/>
            <a:prstDash val="solid"/>
          </a:ln>
          <a:effectLst/>
        </p:spPr>
        <p:txBody>
          <a:bodyPr lIns="91424" tIns="45713" rIns="91424" bIns="45713" rtlCol="0" anchor="ctr"/>
          <a:lstStyle/>
          <a:p>
            <a:pPr marL="0" lvl="4" algn="ctr" defTabSz="1279827">
              <a:defRPr/>
            </a:pPr>
            <a:r>
              <a:rPr lang="nl-NL" sz="2500" b="1" kern="0" dirty="0">
                <a:solidFill>
                  <a:prstClr val="white"/>
                </a:solidFill>
                <a:latin typeface="Calibri"/>
              </a:rPr>
              <a:t>LEARNING ECO SYSTEM</a:t>
            </a:r>
          </a:p>
        </p:txBody>
      </p:sp>
      <p:sp>
        <p:nvSpPr>
          <p:cNvPr id="141" name="Arc 140">
            <a:extLst>
              <a:ext uri="{FF2B5EF4-FFF2-40B4-BE49-F238E27FC236}">
                <a16:creationId xmlns:a16="http://schemas.microsoft.com/office/drawing/2014/main" id="{4F836AC0-1245-4298-93AC-4FF003B9F1C0}"/>
              </a:ext>
            </a:extLst>
          </p:cNvPr>
          <p:cNvSpPr/>
          <p:nvPr/>
        </p:nvSpPr>
        <p:spPr>
          <a:xfrm rot="19127852">
            <a:off x="2762011" y="1359285"/>
            <a:ext cx="1512621" cy="1512621"/>
          </a:xfrm>
          <a:prstGeom prst="arc">
            <a:avLst>
              <a:gd name="adj1" fmla="val 16553630"/>
              <a:gd name="adj2" fmla="val 20671067"/>
            </a:avLst>
          </a:prstGeom>
          <a:noFill/>
          <a:ln w="76200" cap="flat" cmpd="sng" algn="ctr">
            <a:solidFill>
              <a:sysClr val="window" lastClr="FFFFFF">
                <a:lumMod val="85000"/>
              </a:sysClr>
            </a:solidFill>
            <a:prstDash val="sysDot"/>
            <a:headEnd type="triangle" w="med" len="med"/>
            <a:tailEnd type="none" w="med" len="med"/>
          </a:ln>
          <a:effectLst/>
        </p:spPr>
        <p:txBody>
          <a:bodyPr rtlCol="0" anchor="ctr"/>
          <a:lstStyle/>
          <a:p>
            <a:pPr algn="ctr" defTabSz="1279827">
              <a:defRPr/>
            </a:pPr>
            <a:endParaRPr lang="nl-NL" kern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22" name="Afbeelding 1">
            <a:extLst>
              <a:ext uri="{FF2B5EF4-FFF2-40B4-BE49-F238E27FC236}">
                <a16:creationId xmlns:a16="http://schemas.microsoft.com/office/drawing/2014/main" id="{F8A0CC4C-9163-4714-9534-39407E1A481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513" t="4164" r="2992" b="61882"/>
          <a:stretch/>
        </p:blipFill>
        <p:spPr>
          <a:xfrm>
            <a:off x="5807676" y="764347"/>
            <a:ext cx="3062724" cy="1230737"/>
          </a:xfrm>
          <a:prstGeom prst="rect">
            <a:avLst/>
          </a:prstGeom>
        </p:spPr>
      </p:pic>
      <p:sp>
        <p:nvSpPr>
          <p:cNvPr id="123" name="Rounded Rectangle 111">
            <a:extLst>
              <a:ext uri="{FF2B5EF4-FFF2-40B4-BE49-F238E27FC236}">
                <a16:creationId xmlns:a16="http://schemas.microsoft.com/office/drawing/2014/main" id="{ECD9AE90-1D43-4374-8219-20C0F7FFFA65}"/>
              </a:ext>
            </a:extLst>
          </p:cNvPr>
          <p:cNvSpPr/>
          <p:nvPr/>
        </p:nvSpPr>
        <p:spPr>
          <a:xfrm>
            <a:off x="3986463" y="3933180"/>
            <a:ext cx="1437748" cy="249253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79827">
              <a:defRPr/>
            </a:pPr>
            <a:r>
              <a:rPr lang="en-GB" sz="1000" b="1" kern="0" dirty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personal course offer</a:t>
            </a:r>
            <a:endParaRPr lang="nl-NL" sz="1000" b="1" kern="0" dirty="0">
              <a:solidFill>
                <a:prstClr val="black">
                  <a:lumMod val="65000"/>
                  <a:lumOff val="35000"/>
                </a:prstClr>
              </a:solidFill>
              <a:latin typeface="Calibri"/>
            </a:endParaRPr>
          </a:p>
        </p:txBody>
      </p:sp>
      <p:sp>
        <p:nvSpPr>
          <p:cNvPr id="125" name="Rectangle: Rounded Corners 124">
            <a:extLst>
              <a:ext uri="{FF2B5EF4-FFF2-40B4-BE49-F238E27FC236}">
                <a16:creationId xmlns:a16="http://schemas.microsoft.com/office/drawing/2014/main" id="{04C393A7-1406-47DC-A73A-C95966034F6E}"/>
              </a:ext>
            </a:extLst>
          </p:cNvPr>
          <p:cNvSpPr/>
          <p:nvPr/>
        </p:nvSpPr>
        <p:spPr>
          <a:xfrm>
            <a:off x="3152278" y="1592429"/>
            <a:ext cx="4450889" cy="3598307"/>
          </a:xfrm>
          <a:custGeom>
            <a:avLst/>
            <a:gdLst>
              <a:gd name="connsiteX0" fmla="*/ 0 w 4460414"/>
              <a:gd name="connsiteY0" fmla="*/ 601212 h 3607199"/>
              <a:gd name="connsiteX1" fmla="*/ 601212 w 4460414"/>
              <a:gd name="connsiteY1" fmla="*/ 0 h 3607199"/>
              <a:gd name="connsiteX2" fmla="*/ 3859202 w 4460414"/>
              <a:gd name="connsiteY2" fmla="*/ 0 h 3607199"/>
              <a:gd name="connsiteX3" fmla="*/ 4460414 w 4460414"/>
              <a:gd name="connsiteY3" fmla="*/ 601212 h 3607199"/>
              <a:gd name="connsiteX4" fmla="*/ 4460414 w 4460414"/>
              <a:gd name="connsiteY4" fmla="*/ 3005987 h 3607199"/>
              <a:gd name="connsiteX5" fmla="*/ 3859202 w 4460414"/>
              <a:gd name="connsiteY5" fmla="*/ 3607199 h 3607199"/>
              <a:gd name="connsiteX6" fmla="*/ 601212 w 4460414"/>
              <a:gd name="connsiteY6" fmla="*/ 3607199 h 3607199"/>
              <a:gd name="connsiteX7" fmla="*/ 0 w 4460414"/>
              <a:gd name="connsiteY7" fmla="*/ 3005987 h 3607199"/>
              <a:gd name="connsiteX8" fmla="*/ 0 w 4460414"/>
              <a:gd name="connsiteY8" fmla="*/ 601212 h 3607199"/>
              <a:gd name="connsiteX0" fmla="*/ 2352675 w 4460414"/>
              <a:gd name="connsiteY0" fmla="*/ 3039612 h 3607199"/>
              <a:gd name="connsiteX1" fmla="*/ 601212 w 4460414"/>
              <a:gd name="connsiteY1" fmla="*/ 0 h 3607199"/>
              <a:gd name="connsiteX2" fmla="*/ 3859202 w 4460414"/>
              <a:gd name="connsiteY2" fmla="*/ 0 h 3607199"/>
              <a:gd name="connsiteX3" fmla="*/ 4460414 w 4460414"/>
              <a:gd name="connsiteY3" fmla="*/ 601212 h 3607199"/>
              <a:gd name="connsiteX4" fmla="*/ 4460414 w 4460414"/>
              <a:gd name="connsiteY4" fmla="*/ 3005987 h 3607199"/>
              <a:gd name="connsiteX5" fmla="*/ 3859202 w 4460414"/>
              <a:gd name="connsiteY5" fmla="*/ 3607199 h 3607199"/>
              <a:gd name="connsiteX6" fmla="*/ 601212 w 4460414"/>
              <a:gd name="connsiteY6" fmla="*/ 3607199 h 3607199"/>
              <a:gd name="connsiteX7" fmla="*/ 0 w 4460414"/>
              <a:gd name="connsiteY7" fmla="*/ 3005987 h 3607199"/>
              <a:gd name="connsiteX8" fmla="*/ 2352675 w 4460414"/>
              <a:gd name="connsiteY8" fmla="*/ 3039612 h 3607199"/>
              <a:gd name="connsiteX0" fmla="*/ 2352675 w 4460414"/>
              <a:gd name="connsiteY0" fmla="*/ 3039612 h 3607199"/>
              <a:gd name="connsiteX1" fmla="*/ 2896737 w 4460414"/>
              <a:gd name="connsiteY1" fmla="*/ 9525 h 3607199"/>
              <a:gd name="connsiteX2" fmla="*/ 3859202 w 4460414"/>
              <a:gd name="connsiteY2" fmla="*/ 0 h 3607199"/>
              <a:gd name="connsiteX3" fmla="*/ 4460414 w 4460414"/>
              <a:gd name="connsiteY3" fmla="*/ 601212 h 3607199"/>
              <a:gd name="connsiteX4" fmla="*/ 4460414 w 4460414"/>
              <a:gd name="connsiteY4" fmla="*/ 3005987 h 3607199"/>
              <a:gd name="connsiteX5" fmla="*/ 3859202 w 4460414"/>
              <a:gd name="connsiteY5" fmla="*/ 3607199 h 3607199"/>
              <a:gd name="connsiteX6" fmla="*/ 601212 w 4460414"/>
              <a:gd name="connsiteY6" fmla="*/ 3607199 h 3607199"/>
              <a:gd name="connsiteX7" fmla="*/ 0 w 4460414"/>
              <a:gd name="connsiteY7" fmla="*/ 3005987 h 3607199"/>
              <a:gd name="connsiteX8" fmla="*/ 2352675 w 4460414"/>
              <a:gd name="connsiteY8" fmla="*/ 3039612 h 3607199"/>
              <a:gd name="connsiteX0" fmla="*/ 2857500 w 4460414"/>
              <a:gd name="connsiteY0" fmla="*/ 2496687 h 3607199"/>
              <a:gd name="connsiteX1" fmla="*/ 2896737 w 4460414"/>
              <a:gd name="connsiteY1" fmla="*/ 9525 h 3607199"/>
              <a:gd name="connsiteX2" fmla="*/ 3859202 w 4460414"/>
              <a:gd name="connsiteY2" fmla="*/ 0 h 3607199"/>
              <a:gd name="connsiteX3" fmla="*/ 4460414 w 4460414"/>
              <a:gd name="connsiteY3" fmla="*/ 601212 h 3607199"/>
              <a:gd name="connsiteX4" fmla="*/ 4460414 w 4460414"/>
              <a:gd name="connsiteY4" fmla="*/ 3005987 h 3607199"/>
              <a:gd name="connsiteX5" fmla="*/ 3859202 w 4460414"/>
              <a:gd name="connsiteY5" fmla="*/ 3607199 h 3607199"/>
              <a:gd name="connsiteX6" fmla="*/ 601212 w 4460414"/>
              <a:gd name="connsiteY6" fmla="*/ 3607199 h 3607199"/>
              <a:gd name="connsiteX7" fmla="*/ 0 w 4460414"/>
              <a:gd name="connsiteY7" fmla="*/ 3005987 h 3607199"/>
              <a:gd name="connsiteX8" fmla="*/ 2857500 w 4460414"/>
              <a:gd name="connsiteY8" fmla="*/ 2496687 h 3607199"/>
              <a:gd name="connsiteX0" fmla="*/ 2857500 w 4460414"/>
              <a:gd name="connsiteY0" fmla="*/ 2496687 h 3607199"/>
              <a:gd name="connsiteX1" fmla="*/ 2896737 w 4460414"/>
              <a:gd name="connsiteY1" fmla="*/ 9525 h 3607199"/>
              <a:gd name="connsiteX2" fmla="*/ 3859202 w 4460414"/>
              <a:gd name="connsiteY2" fmla="*/ 0 h 3607199"/>
              <a:gd name="connsiteX3" fmla="*/ 4460414 w 4460414"/>
              <a:gd name="connsiteY3" fmla="*/ 601212 h 3607199"/>
              <a:gd name="connsiteX4" fmla="*/ 4460414 w 4460414"/>
              <a:gd name="connsiteY4" fmla="*/ 3005987 h 3607199"/>
              <a:gd name="connsiteX5" fmla="*/ 3859202 w 4460414"/>
              <a:gd name="connsiteY5" fmla="*/ 3607199 h 3607199"/>
              <a:gd name="connsiteX6" fmla="*/ 601212 w 4460414"/>
              <a:gd name="connsiteY6" fmla="*/ 3607199 h 3607199"/>
              <a:gd name="connsiteX7" fmla="*/ 0 w 4460414"/>
              <a:gd name="connsiteY7" fmla="*/ 3005987 h 3607199"/>
              <a:gd name="connsiteX8" fmla="*/ 2857500 w 4460414"/>
              <a:gd name="connsiteY8" fmla="*/ 2496687 h 3607199"/>
              <a:gd name="connsiteX0" fmla="*/ 2857500 w 4460414"/>
              <a:gd name="connsiteY0" fmla="*/ 2496687 h 3607199"/>
              <a:gd name="connsiteX1" fmla="*/ 2896737 w 4460414"/>
              <a:gd name="connsiteY1" fmla="*/ 9525 h 3607199"/>
              <a:gd name="connsiteX2" fmla="*/ 3859202 w 4460414"/>
              <a:gd name="connsiteY2" fmla="*/ 0 h 3607199"/>
              <a:gd name="connsiteX3" fmla="*/ 4460414 w 4460414"/>
              <a:gd name="connsiteY3" fmla="*/ 601212 h 3607199"/>
              <a:gd name="connsiteX4" fmla="*/ 4460414 w 4460414"/>
              <a:gd name="connsiteY4" fmla="*/ 3005987 h 3607199"/>
              <a:gd name="connsiteX5" fmla="*/ 3859202 w 4460414"/>
              <a:gd name="connsiteY5" fmla="*/ 3607199 h 3607199"/>
              <a:gd name="connsiteX6" fmla="*/ 601212 w 4460414"/>
              <a:gd name="connsiteY6" fmla="*/ 3607199 h 3607199"/>
              <a:gd name="connsiteX7" fmla="*/ 0 w 4460414"/>
              <a:gd name="connsiteY7" fmla="*/ 3005987 h 3607199"/>
              <a:gd name="connsiteX8" fmla="*/ 2857500 w 4460414"/>
              <a:gd name="connsiteY8" fmla="*/ 2496687 h 3607199"/>
              <a:gd name="connsiteX0" fmla="*/ 2857500 w 4460414"/>
              <a:gd name="connsiteY0" fmla="*/ 2496687 h 3607199"/>
              <a:gd name="connsiteX1" fmla="*/ 2896737 w 4460414"/>
              <a:gd name="connsiteY1" fmla="*/ 9525 h 3607199"/>
              <a:gd name="connsiteX2" fmla="*/ 3859202 w 4460414"/>
              <a:gd name="connsiteY2" fmla="*/ 0 h 3607199"/>
              <a:gd name="connsiteX3" fmla="*/ 4460414 w 4460414"/>
              <a:gd name="connsiteY3" fmla="*/ 601212 h 3607199"/>
              <a:gd name="connsiteX4" fmla="*/ 4460414 w 4460414"/>
              <a:gd name="connsiteY4" fmla="*/ 3005987 h 3607199"/>
              <a:gd name="connsiteX5" fmla="*/ 3859202 w 4460414"/>
              <a:gd name="connsiteY5" fmla="*/ 3607199 h 3607199"/>
              <a:gd name="connsiteX6" fmla="*/ 601212 w 4460414"/>
              <a:gd name="connsiteY6" fmla="*/ 3607199 h 3607199"/>
              <a:gd name="connsiteX7" fmla="*/ 0 w 4460414"/>
              <a:gd name="connsiteY7" fmla="*/ 3005987 h 3607199"/>
              <a:gd name="connsiteX8" fmla="*/ 2857500 w 4460414"/>
              <a:gd name="connsiteY8" fmla="*/ 2496687 h 3607199"/>
              <a:gd name="connsiteX0" fmla="*/ 2857500 w 4460414"/>
              <a:gd name="connsiteY0" fmla="*/ 2594303 h 3704815"/>
              <a:gd name="connsiteX1" fmla="*/ 2896737 w 4460414"/>
              <a:gd name="connsiteY1" fmla="*/ 107141 h 3704815"/>
              <a:gd name="connsiteX2" fmla="*/ 3859202 w 4460414"/>
              <a:gd name="connsiteY2" fmla="*/ 97616 h 3704815"/>
              <a:gd name="connsiteX3" fmla="*/ 4460414 w 4460414"/>
              <a:gd name="connsiteY3" fmla="*/ 698828 h 3704815"/>
              <a:gd name="connsiteX4" fmla="*/ 4460414 w 4460414"/>
              <a:gd name="connsiteY4" fmla="*/ 3103603 h 3704815"/>
              <a:gd name="connsiteX5" fmla="*/ 3859202 w 4460414"/>
              <a:gd name="connsiteY5" fmla="*/ 3704815 h 3704815"/>
              <a:gd name="connsiteX6" fmla="*/ 601212 w 4460414"/>
              <a:gd name="connsiteY6" fmla="*/ 3704815 h 3704815"/>
              <a:gd name="connsiteX7" fmla="*/ 0 w 4460414"/>
              <a:gd name="connsiteY7" fmla="*/ 3103603 h 3704815"/>
              <a:gd name="connsiteX8" fmla="*/ 2857500 w 4460414"/>
              <a:gd name="connsiteY8" fmla="*/ 2594303 h 3704815"/>
              <a:gd name="connsiteX0" fmla="*/ 2857500 w 4460414"/>
              <a:gd name="connsiteY0" fmla="*/ 2594303 h 3704815"/>
              <a:gd name="connsiteX1" fmla="*/ 2896737 w 4460414"/>
              <a:gd name="connsiteY1" fmla="*/ 107141 h 3704815"/>
              <a:gd name="connsiteX2" fmla="*/ 3859202 w 4460414"/>
              <a:gd name="connsiteY2" fmla="*/ 97616 h 3704815"/>
              <a:gd name="connsiteX3" fmla="*/ 4460414 w 4460414"/>
              <a:gd name="connsiteY3" fmla="*/ 698828 h 3704815"/>
              <a:gd name="connsiteX4" fmla="*/ 4460414 w 4460414"/>
              <a:gd name="connsiteY4" fmla="*/ 3103603 h 3704815"/>
              <a:gd name="connsiteX5" fmla="*/ 3859202 w 4460414"/>
              <a:gd name="connsiteY5" fmla="*/ 3704815 h 3704815"/>
              <a:gd name="connsiteX6" fmla="*/ 601212 w 4460414"/>
              <a:gd name="connsiteY6" fmla="*/ 3704815 h 3704815"/>
              <a:gd name="connsiteX7" fmla="*/ 0 w 4460414"/>
              <a:gd name="connsiteY7" fmla="*/ 3103603 h 3704815"/>
              <a:gd name="connsiteX8" fmla="*/ 2857500 w 4460414"/>
              <a:gd name="connsiteY8" fmla="*/ 2594303 h 3704815"/>
              <a:gd name="connsiteX0" fmla="*/ 2857500 w 4460414"/>
              <a:gd name="connsiteY0" fmla="*/ 2594303 h 3704815"/>
              <a:gd name="connsiteX1" fmla="*/ 2896737 w 4460414"/>
              <a:gd name="connsiteY1" fmla="*/ 107141 h 3704815"/>
              <a:gd name="connsiteX2" fmla="*/ 3859202 w 4460414"/>
              <a:gd name="connsiteY2" fmla="*/ 97616 h 3704815"/>
              <a:gd name="connsiteX3" fmla="*/ 4460414 w 4460414"/>
              <a:gd name="connsiteY3" fmla="*/ 698828 h 3704815"/>
              <a:gd name="connsiteX4" fmla="*/ 4460414 w 4460414"/>
              <a:gd name="connsiteY4" fmla="*/ 3103603 h 3704815"/>
              <a:gd name="connsiteX5" fmla="*/ 3859202 w 4460414"/>
              <a:gd name="connsiteY5" fmla="*/ 3704815 h 3704815"/>
              <a:gd name="connsiteX6" fmla="*/ 601212 w 4460414"/>
              <a:gd name="connsiteY6" fmla="*/ 3704815 h 3704815"/>
              <a:gd name="connsiteX7" fmla="*/ 0 w 4460414"/>
              <a:gd name="connsiteY7" fmla="*/ 3103603 h 3704815"/>
              <a:gd name="connsiteX8" fmla="*/ 2857500 w 4460414"/>
              <a:gd name="connsiteY8" fmla="*/ 2594303 h 3704815"/>
              <a:gd name="connsiteX0" fmla="*/ 2857500 w 4460414"/>
              <a:gd name="connsiteY0" fmla="*/ 2594303 h 3704815"/>
              <a:gd name="connsiteX1" fmla="*/ 2896737 w 4460414"/>
              <a:gd name="connsiteY1" fmla="*/ 107141 h 3704815"/>
              <a:gd name="connsiteX2" fmla="*/ 3859202 w 4460414"/>
              <a:gd name="connsiteY2" fmla="*/ 97616 h 3704815"/>
              <a:gd name="connsiteX3" fmla="*/ 4460414 w 4460414"/>
              <a:gd name="connsiteY3" fmla="*/ 698828 h 3704815"/>
              <a:gd name="connsiteX4" fmla="*/ 4460414 w 4460414"/>
              <a:gd name="connsiteY4" fmla="*/ 3103603 h 3704815"/>
              <a:gd name="connsiteX5" fmla="*/ 3859202 w 4460414"/>
              <a:gd name="connsiteY5" fmla="*/ 3704815 h 3704815"/>
              <a:gd name="connsiteX6" fmla="*/ 601212 w 4460414"/>
              <a:gd name="connsiteY6" fmla="*/ 3704815 h 3704815"/>
              <a:gd name="connsiteX7" fmla="*/ 0 w 4460414"/>
              <a:gd name="connsiteY7" fmla="*/ 3103603 h 3704815"/>
              <a:gd name="connsiteX8" fmla="*/ 2857500 w 4460414"/>
              <a:gd name="connsiteY8" fmla="*/ 2594303 h 3704815"/>
              <a:gd name="connsiteX0" fmla="*/ 2857500 w 4460414"/>
              <a:gd name="connsiteY0" fmla="*/ 2501473 h 3611985"/>
              <a:gd name="connsiteX1" fmla="*/ 2896737 w 4460414"/>
              <a:gd name="connsiteY1" fmla="*/ 14311 h 3611985"/>
              <a:gd name="connsiteX2" fmla="*/ 3859202 w 4460414"/>
              <a:gd name="connsiteY2" fmla="*/ 4786 h 3611985"/>
              <a:gd name="connsiteX3" fmla="*/ 4460414 w 4460414"/>
              <a:gd name="connsiteY3" fmla="*/ 605998 h 3611985"/>
              <a:gd name="connsiteX4" fmla="*/ 4460414 w 4460414"/>
              <a:gd name="connsiteY4" fmla="*/ 3010773 h 3611985"/>
              <a:gd name="connsiteX5" fmla="*/ 3859202 w 4460414"/>
              <a:gd name="connsiteY5" fmla="*/ 3611985 h 3611985"/>
              <a:gd name="connsiteX6" fmla="*/ 601212 w 4460414"/>
              <a:gd name="connsiteY6" fmla="*/ 3611985 h 3611985"/>
              <a:gd name="connsiteX7" fmla="*/ 0 w 4460414"/>
              <a:gd name="connsiteY7" fmla="*/ 3010773 h 3611985"/>
              <a:gd name="connsiteX8" fmla="*/ 2857500 w 4460414"/>
              <a:gd name="connsiteY8" fmla="*/ 2501473 h 3611985"/>
              <a:gd name="connsiteX0" fmla="*/ 2857500 w 4460414"/>
              <a:gd name="connsiteY0" fmla="*/ 2501473 h 3611985"/>
              <a:gd name="connsiteX1" fmla="*/ 2896737 w 4460414"/>
              <a:gd name="connsiteY1" fmla="*/ 14311 h 3611985"/>
              <a:gd name="connsiteX2" fmla="*/ 3859202 w 4460414"/>
              <a:gd name="connsiteY2" fmla="*/ 4786 h 3611985"/>
              <a:gd name="connsiteX3" fmla="*/ 4460414 w 4460414"/>
              <a:gd name="connsiteY3" fmla="*/ 605998 h 3611985"/>
              <a:gd name="connsiteX4" fmla="*/ 4460414 w 4460414"/>
              <a:gd name="connsiteY4" fmla="*/ 3010773 h 3611985"/>
              <a:gd name="connsiteX5" fmla="*/ 3859202 w 4460414"/>
              <a:gd name="connsiteY5" fmla="*/ 3611985 h 3611985"/>
              <a:gd name="connsiteX6" fmla="*/ 601212 w 4460414"/>
              <a:gd name="connsiteY6" fmla="*/ 3611985 h 3611985"/>
              <a:gd name="connsiteX7" fmla="*/ 0 w 4460414"/>
              <a:gd name="connsiteY7" fmla="*/ 3010773 h 3611985"/>
              <a:gd name="connsiteX8" fmla="*/ 2857500 w 4460414"/>
              <a:gd name="connsiteY8" fmla="*/ 2501473 h 3611985"/>
              <a:gd name="connsiteX0" fmla="*/ 2857500 w 4460414"/>
              <a:gd name="connsiteY0" fmla="*/ 2501473 h 3611985"/>
              <a:gd name="connsiteX1" fmla="*/ 2896737 w 4460414"/>
              <a:gd name="connsiteY1" fmla="*/ 14311 h 3611985"/>
              <a:gd name="connsiteX2" fmla="*/ 3859202 w 4460414"/>
              <a:gd name="connsiteY2" fmla="*/ 4786 h 3611985"/>
              <a:gd name="connsiteX3" fmla="*/ 4460414 w 4460414"/>
              <a:gd name="connsiteY3" fmla="*/ 605998 h 3611985"/>
              <a:gd name="connsiteX4" fmla="*/ 4460414 w 4460414"/>
              <a:gd name="connsiteY4" fmla="*/ 3010773 h 3611985"/>
              <a:gd name="connsiteX5" fmla="*/ 3859202 w 4460414"/>
              <a:gd name="connsiteY5" fmla="*/ 3611985 h 3611985"/>
              <a:gd name="connsiteX6" fmla="*/ 601212 w 4460414"/>
              <a:gd name="connsiteY6" fmla="*/ 3611985 h 3611985"/>
              <a:gd name="connsiteX7" fmla="*/ 0 w 4460414"/>
              <a:gd name="connsiteY7" fmla="*/ 3010773 h 3611985"/>
              <a:gd name="connsiteX8" fmla="*/ 2857500 w 4460414"/>
              <a:gd name="connsiteY8" fmla="*/ 2501473 h 3611985"/>
              <a:gd name="connsiteX0" fmla="*/ 2857500 w 4460414"/>
              <a:gd name="connsiteY0" fmla="*/ 2501473 h 3611985"/>
              <a:gd name="connsiteX1" fmla="*/ 2896737 w 4460414"/>
              <a:gd name="connsiteY1" fmla="*/ 14311 h 3611985"/>
              <a:gd name="connsiteX2" fmla="*/ 3859202 w 4460414"/>
              <a:gd name="connsiteY2" fmla="*/ 4786 h 3611985"/>
              <a:gd name="connsiteX3" fmla="*/ 4460414 w 4460414"/>
              <a:gd name="connsiteY3" fmla="*/ 605998 h 3611985"/>
              <a:gd name="connsiteX4" fmla="*/ 4460414 w 4460414"/>
              <a:gd name="connsiteY4" fmla="*/ 3010773 h 3611985"/>
              <a:gd name="connsiteX5" fmla="*/ 3859202 w 4460414"/>
              <a:gd name="connsiteY5" fmla="*/ 3611985 h 3611985"/>
              <a:gd name="connsiteX6" fmla="*/ 601212 w 4460414"/>
              <a:gd name="connsiteY6" fmla="*/ 3611985 h 3611985"/>
              <a:gd name="connsiteX7" fmla="*/ 0 w 4460414"/>
              <a:gd name="connsiteY7" fmla="*/ 3010773 h 3611985"/>
              <a:gd name="connsiteX8" fmla="*/ 2857500 w 4460414"/>
              <a:gd name="connsiteY8" fmla="*/ 2501473 h 3611985"/>
              <a:gd name="connsiteX0" fmla="*/ 2857500 w 4460414"/>
              <a:gd name="connsiteY0" fmla="*/ 2501473 h 3611985"/>
              <a:gd name="connsiteX1" fmla="*/ 2896737 w 4460414"/>
              <a:gd name="connsiteY1" fmla="*/ 14311 h 3611985"/>
              <a:gd name="connsiteX2" fmla="*/ 3859202 w 4460414"/>
              <a:gd name="connsiteY2" fmla="*/ 4786 h 3611985"/>
              <a:gd name="connsiteX3" fmla="*/ 4460414 w 4460414"/>
              <a:gd name="connsiteY3" fmla="*/ 605998 h 3611985"/>
              <a:gd name="connsiteX4" fmla="*/ 4460414 w 4460414"/>
              <a:gd name="connsiteY4" fmla="*/ 3010773 h 3611985"/>
              <a:gd name="connsiteX5" fmla="*/ 3859202 w 4460414"/>
              <a:gd name="connsiteY5" fmla="*/ 3611985 h 3611985"/>
              <a:gd name="connsiteX6" fmla="*/ 601212 w 4460414"/>
              <a:gd name="connsiteY6" fmla="*/ 3611985 h 3611985"/>
              <a:gd name="connsiteX7" fmla="*/ 0 w 4460414"/>
              <a:gd name="connsiteY7" fmla="*/ 3010773 h 3611985"/>
              <a:gd name="connsiteX8" fmla="*/ 2409632 w 4460414"/>
              <a:gd name="connsiteY8" fmla="*/ 3004299 h 3611985"/>
              <a:gd name="connsiteX9" fmla="*/ 2857500 w 4460414"/>
              <a:gd name="connsiteY9" fmla="*/ 2501473 h 3611985"/>
              <a:gd name="connsiteX0" fmla="*/ 2857500 w 4460414"/>
              <a:gd name="connsiteY0" fmla="*/ 2501473 h 3611985"/>
              <a:gd name="connsiteX1" fmla="*/ 2896737 w 4460414"/>
              <a:gd name="connsiteY1" fmla="*/ 14311 h 3611985"/>
              <a:gd name="connsiteX2" fmla="*/ 3859202 w 4460414"/>
              <a:gd name="connsiteY2" fmla="*/ 4786 h 3611985"/>
              <a:gd name="connsiteX3" fmla="*/ 4460414 w 4460414"/>
              <a:gd name="connsiteY3" fmla="*/ 605998 h 3611985"/>
              <a:gd name="connsiteX4" fmla="*/ 4460414 w 4460414"/>
              <a:gd name="connsiteY4" fmla="*/ 3010773 h 3611985"/>
              <a:gd name="connsiteX5" fmla="*/ 3859202 w 4460414"/>
              <a:gd name="connsiteY5" fmla="*/ 3611985 h 3611985"/>
              <a:gd name="connsiteX6" fmla="*/ 601212 w 4460414"/>
              <a:gd name="connsiteY6" fmla="*/ 3611985 h 3611985"/>
              <a:gd name="connsiteX7" fmla="*/ 0 w 4460414"/>
              <a:gd name="connsiteY7" fmla="*/ 3010773 h 3611985"/>
              <a:gd name="connsiteX8" fmla="*/ 2409632 w 4460414"/>
              <a:gd name="connsiteY8" fmla="*/ 3004299 h 3611985"/>
              <a:gd name="connsiteX9" fmla="*/ 2857500 w 4460414"/>
              <a:gd name="connsiteY9" fmla="*/ 2501473 h 3611985"/>
              <a:gd name="connsiteX0" fmla="*/ 2857500 w 4460414"/>
              <a:gd name="connsiteY0" fmla="*/ 2501473 h 3611985"/>
              <a:gd name="connsiteX1" fmla="*/ 2896737 w 4460414"/>
              <a:gd name="connsiteY1" fmla="*/ 14311 h 3611985"/>
              <a:gd name="connsiteX2" fmla="*/ 3859202 w 4460414"/>
              <a:gd name="connsiteY2" fmla="*/ 4786 h 3611985"/>
              <a:gd name="connsiteX3" fmla="*/ 4460414 w 4460414"/>
              <a:gd name="connsiteY3" fmla="*/ 605998 h 3611985"/>
              <a:gd name="connsiteX4" fmla="*/ 4460414 w 4460414"/>
              <a:gd name="connsiteY4" fmla="*/ 3010773 h 3611985"/>
              <a:gd name="connsiteX5" fmla="*/ 3859202 w 4460414"/>
              <a:gd name="connsiteY5" fmla="*/ 3611985 h 3611985"/>
              <a:gd name="connsiteX6" fmla="*/ 601212 w 4460414"/>
              <a:gd name="connsiteY6" fmla="*/ 3611985 h 3611985"/>
              <a:gd name="connsiteX7" fmla="*/ 0 w 4460414"/>
              <a:gd name="connsiteY7" fmla="*/ 3010773 h 3611985"/>
              <a:gd name="connsiteX8" fmla="*/ 2409632 w 4460414"/>
              <a:gd name="connsiteY8" fmla="*/ 3004299 h 3611985"/>
              <a:gd name="connsiteX9" fmla="*/ 2857500 w 4460414"/>
              <a:gd name="connsiteY9" fmla="*/ 2501473 h 3611985"/>
              <a:gd name="connsiteX0" fmla="*/ 2847975 w 4450889"/>
              <a:gd name="connsiteY0" fmla="*/ 2501473 h 3611985"/>
              <a:gd name="connsiteX1" fmla="*/ 2887212 w 4450889"/>
              <a:gd name="connsiteY1" fmla="*/ 14311 h 3611985"/>
              <a:gd name="connsiteX2" fmla="*/ 3849677 w 4450889"/>
              <a:gd name="connsiteY2" fmla="*/ 4786 h 3611985"/>
              <a:gd name="connsiteX3" fmla="*/ 4450889 w 4450889"/>
              <a:gd name="connsiteY3" fmla="*/ 605998 h 3611985"/>
              <a:gd name="connsiteX4" fmla="*/ 4450889 w 4450889"/>
              <a:gd name="connsiteY4" fmla="*/ 3010773 h 3611985"/>
              <a:gd name="connsiteX5" fmla="*/ 3849677 w 4450889"/>
              <a:gd name="connsiteY5" fmla="*/ 3611985 h 3611985"/>
              <a:gd name="connsiteX6" fmla="*/ 591687 w 4450889"/>
              <a:gd name="connsiteY6" fmla="*/ 3611985 h 3611985"/>
              <a:gd name="connsiteX7" fmla="*/ 0 w 4450889"/>
              <a:gd name="connsiteY7" fmla="*/ 3077448 h 3611985"/>
              <a:gd name="connsiteX8" fmla="*/ 2400107 w 4450889"/>
              <a:gd name="connsiteY8" fmla="*/ 3004299 h 3611985"/>
              <a:gd name="connsiteX9" fmla="*/ 2847975 w 4450889"/>
              <a:gd name="connsiteY9" fmla="*/ 2501473 h 3611985"/>
              <a:gd name="connsiteX0" fmla="*/ 2847975 w 4450889"/>
              <a:gd name="connsiteY0" fmla="*/ 2501473 h 3611985"/>
              <a:gd name="connsiteX1" fmla="*/ 2887212 w 4450889"/>
              <a:gd name="connsiteY1" fmla="*/ 14311 h 3611985"/>
              <a:gd name="connsiteX2" fmla="*/ 3849677 w 4450889"/>
              <a:gd name="connsiteY2" fmla="*/ 4786 h 3611985"/>
              <a:gd name="connsiteX3" fmla="*/ 4450889 w 4450889"/>
              <a:gd name="connsiteY3" fmla="*/ 605998 h 3611985"/>
              <a:gd name="connsiteX4" fmla="*/ 4450889 w 4450889"/>
              <a:gd name="connsiteY4" fmla="*/ 3010773 h 3611985"/>
              <a:gd name="connsiteX5" fmla="*/ 3849677 w 4450889"/>
              <a:gd name="connsiteY5" fmla="*/ 3611985 h 3611985"/>
              <a:gd name="connsiteX6" fmla="*/ 591687 w 4450889"/>
              <a:gd name="connsiteY6" fmla="*/ 3611985 h 3611985"/>
              <a:gd name="connsiteX7" fmla="*/ 0 w 4450889"/>
              <a:gd name="connsiteY7" fmla="*/ 3077448 h 3611985"/>
              <a:gd name="connsiteX8" fmla="*/ 2400107 w 4450889"/>
              <a:gd name="connsiteY8" fmla="*/ 3004299 h 3611985"/>
              <a:gd name="connsiteX9" fmla="*/ 2847975 w 4450889"/>
              <a:gd name="connsiteY9" fmla="*/ 2501473 h 3611985"/>
              <a:gd name="connsiteX0" fmla="*/ 2847975 w 4450889"/>
              <a:gd name="connsiteY0" fmla="*/ 2501473 h 3611985"/>
              <a:gd name="connsiteX1" fmla="*/ 2887212 w 4450889"/>
              <a:gd name="connsiteY1" fmla="*/ 14311 h 3611985"/>
              <a:gd name="connsiteX2" fmla="*/ 3849677 w 4450889"/>
              <a:gd name="connsiteY2" fmla="*/ 4786 h 3611985"/>
              <a:gd name="connsiteX3" fmla="*/ 4450889 w 4450889"/>
              <a:gd name="connsiteY3" fmla="*/ 605998 h 3611985"/>
              <a:gd name="connsiteX4" fmla="*/ 4450889 w 4450889"/>
              <a:gd name="connsiteY4" fmla="*/ 3010773 h 3611985"/>
              <a:gd name="connsiteX5" fmla="*/ 3849677 w 4450889"/>
              <a:gd name="connsiteY5" fmla="*/ 3611985 h 3611985"/>
              <a:gd name="connsiteX6" fmla="*/ 591687 w 4450889"/>
              <a:gd name="connsiteY6" fmla="*/ 3611985 h 3611985"/>
              <a:gd name="connsiteX7" fmla="*/ 0 w 4450889"/>
              <a:gd name="connsiteY7" fmla="*/ 3077448 h 3611985"/>
              <a:gd name="connsiteX8" fmla="*/ 2371532 w 4450889"/>
              <a:gd name="connsiteY8" fmla="*/ 3013824 h 3611985"/>
              <a:gd name="connsiteX9" fmla="*/ 2847975 w 4450889"/>
              <a:gd name="connsiteY9" fmla="*/ 2501473 h 3611985"/>
              <a:gd name="connsiteX0" fmla="*/ 2847975 w 4450889"/>
              <a:gd name="connsiteY0" fmla="*/ 2501473 h 3611985"/>
              <a:gd name="connsiteX1" fmla="*/ 2887212 w 4450889"/>
              <a:gd name="connsiteY1" fmla="*/ 14311 h 3611985"/>
              <a:gd name="connsiteX2" fmla="*/ 3849677 w 4450889"/>
              <a:gd name="connsiteY2" fmla="*/ 4786 h 3611985"/>
              <a:gd name="connsiteX3" fmla="*/ 4450889 w 4450889"/>
              <a:gd name="connsiteY3" fmla="*/ 605998 h 3611985"/>
              <a:gd name="connsiteX4" fmla="*/ 4450889 w 4450889"/>
              <a:gd name="connsiteY4" fmla="*/ 3010773 h 3611985"/>
              <a:gd name="connsiteX5" fmla="*/ 3849677 w 4450889"/>
              <a:gd name="connsiteY5" fmla="*/ 3611985 h 3611985"/>
              <a:gd name="connsiteX6" fmla="*/ 591687 w 4450889"/>
              <a:gd name="connsiteY6" fmla="*/ 3611985 h 3611985"/>
              <a:gd name="connsiteX7" fmla="*/ 0 w 4450889"/>
              <a:gd name="connsiteY7" fmla="*/ 3077448 h 3611985"/>
              <a:gd name="connsiteX8" fmla="*/ 2371532 w 4450889"/>
              <a:gd name="connsiteY8" fmla="*/ 3013824 h 3611985"/>
              <a:gd name="connsiteX9" fmla="*/ 2847975 w 4450889"/>
              <a:gd name="connsiteY9" fmla="*/ 2501473 h 3611985"/>
              <a:gd name="connsiteX0" fmla="*/ 2847975 w 4450889"/>
              <a:gd name="connsiteY0" fmla="*/ 2501473 h 3611985"/>
              <a:gd name="connsiteX1" fmla="*/ 2887212 w 4450889"/>
              <a:gd name="connsiteY1" fmla="*/ 14311 h 3611985"/>
              <a:gd name="connsiteX2" fmla="*/ 3849677 w 4450889"/>
              <a:gd name="connsiteY2" fmla="*/ 4786 h 3611985"/>
              <a:gd name="connsiteX3" fmla="*/ 4450889 w 4450889"/>
              <a:gd name="connsiteY3" fmla="*/ 605998 h 3611985"/>
              <a:gd name="connsiteX4" fmla="*/ 4450889 w 4450889"/>
              <a:gd name="connsiteY4" fmla="*/ 3010773 h 3611985"/>
              <a:gd name="connsiteX5" fmla="*/ 3849677 w 4450889"/>
              <a:gd name="connsiteY5" fmla="*/ 3611985 h 3611985"/>
              <a:gd name="connsiteX6" fmla="*/ 591687 w 4450889"/>
              <a:gd name="connsiteY6" fmla="*/ 3611985 h 3611985"/>
              <a:gd name="connsiteX7" fmla="*/ 0 w 4450889"/>
              <a:gd name="connsiteY7" fmla="*/ 3077448 h 3611985"/>
              <a:gd name="connsiteX8" fmla="*/ 2371532 w 4450889"/>
              <a:gd name="connsiteY8" fmla="*/ 3013824 h 3611985"/>
              <a:gd name="connsiteX9" fmla="*/ 2847975 w 4450889"/>
              <a:gd name="connsiteY9" fmla="*/ 2501473 h 3611985"/>
              <a:gd name="connsiteX0" fmla="*/ 2847975 w 4450889"/>
              <a:gd name="connsiteY0" fmla="*/ 2501473 h 3611985"/>
              <a:gd name="connsiteX1" fmla="*/ 2887212 w 4450889"/>
              <a:gd name="connsiteY1" fmla="*/ 14311 h 3611985"/>
              <a:gd name="connsiteX2" fmla="*/ 3849677 w 4450889"/>
              <a:gd name="connsiteY2" fmla="*/ 4786 h 3611985"/>
              <a:gd name="connsiteX3" fmla="*/ 4450889 w 4450889"/>
              <a:gd name="connsiteY3" fmla="*/ 605998 h 3611985"/>
              <a:gd name="connsiteX4" fmla="*/ 4450889 w 4450889"/>
              <a:gd name="connsiteY4" fmla="*/ 3010773 h 3611985"/>
              <a:gd name="connsiteX5" fmla="*/ 3849677 w 4450889"/>
              <a:gd name="connsiteY5" fmla="*/ 3611985 h 3611985"/>
              <a:gd name="connsiteX6" fmla="*/ 591687 w 4450889"/>
              <a:gd name="connsiteY6" fmla="*/ 3611985 h 3611985"/>
              <a:gd name="connsiteX7" fmla="*/ 0 w 4450889"/>
              <a:gd name="connsiteY7" fmla="*/ 3077448 h 3611985"/>
              <a:gd name="connsiteX8" fmla="*/ 2371532 w 4450889"/>
              <a:gd name="connsiteY8" fmla="*/ 3013824 h 3611985"/>
              <a:gd name="connsiteX9" fmla="*/ 2847975 w 4450889"/>
              <a:gd name="connsiteY9" fmla="*/ 2501473 h 3611985"/>
              <a:gd name="connsiteX0" fmla="*/ 2847975 w 4450889"/>
              <a:gd name="connsiteY0" fmla="*/ 2488075 h 3598587"/>
              <a:gd name="connsiteX1" fmla="*/ 2887212 w 4450889"/>
              <a:gd name="connsiteY1" fmla="*/ 913 h 3598587"/>
              <a:gd name="connsiteX2" fmla="*/ 3849677 w 4450889"/>
              <a:gd name="connsiteY2" fmla="*/ 572413 h 3598587"/>
              <a:gd name="connsiteX3" fmla="*/ 4450889 w 4450889"/>
              <a:gd name="connsiteY3" fmla="*/ 592600 h 3598587"/>
              <a:gd name="connsiteX4" fmla="*/ 4450889 w 4450889"/>
              <a:gd name="connsiteY4" fmla="*/ 2997375 h 3598587"/>
              <a:gd name="connsiteX5" fmla="*/ 3849677 w 4450889"/>
              <a:gd name="connsiteY5" fmla="*/ 3598587 h 3598587"/>
              <a:gd name="connsiteX6" fmla="*/ 591687 w 4450889"/>
              <a:gd name="connsiteY6" fmla="*/ 3598587 h 3598587"/>
              <a:gd name="connsiteX7" fmla="*/ 0 w 4450889"/>
              <a:gd name="connsiteY7" fmla="*/ 3064050 h 3598587"/>
              <a:gd name="connsiteX8" fmla="*/ 2371532 w 4450889"/>
              <a:gd name="connsiteY8" fmla="*/ 3000426 h 3598587"/>
              <a:gd name="connsiteX9" fmla="*/ 2847975 w 4450889"/>
              <a:gd name="connsiteY9" fmla="*/ 2488075 h 3598587"/>
              <a:gd name="connsiteX0" fmla="*/ 2847975 w 4450889"/>
              <a:gd name="connsiteY0" fmla="*/ 2488075 h 3598587"/>
              <a:gd name="connsiteX1" fmla="*/ 2887212 w 4450889"/>
              <a:gd name="connsiteY1" fmla="*/ 913 h 3598587"/>
              <a:gd name="connsiteX2" fmla="*/ 3849677 w 4450889"/>
              <a:gd name="connsiteY2" fmla="*/ 572413 h 3598587"/>
              <a:gd name="connsiteX3" fmla="*/ 4365164 w 4450889"/>
              <a:gd name="connsiteY3" fmla="*/ 830725 h 3598587"/>
              <a:gd name="connsiteX4" fmla="*/ 4450889 w 4450889"/>
              <a:gd name="connsiteY4" fmla="*/ 2997375 h 3598587"/>
              <a:gd name="connsiteX5" fmla="*/ 3849677 w 4450889"/>
              <a:gd name="connsiteY5" fmla="*/ 3598587 h 3598587"/>
              <a:gd name="connsiteX6" fmla="*/ 591687 w 4450889"/>
              <a:gd name="connsiteY6" fmla="*/ 3598587 h 3598587"/>
              <a:gd name="connsiteX7" fmla="*/ 0 w 4450889"/>
              <a:gd name="connsiteY7" fmla="*/ 3064050 h 3598587"/>
              <a:gd name="connsiteX8" fmla="*/ 2371532 w 4450889"/>
              <a:gd name="connsiteY8" fmla="*/ 3000426 h 3598587"/>
              <a:gd name="connsiteX9" fmla="*/ 2847975 w 4450889"/>
              <a:gd name="connsiteY9" fmla="*/ 2488075 h 3598587"/>
              <a:gd name="connsiteX0" fmla="*/ 2847975 w 4450889"/>
              <a:gd name="connsiteY0" fmla="*/ 2488075 h 3598587"/>
              <a:gd name="connsiteX1" fmla="*/ 2887212 w 4450889"/>
              <a:gd name="connsiteY1" fmla="*/ 913 h 3598587"/>
              <a:gd name="connsiteX2" fmla="*/ 3849677 w 4450889"/>
              <a:gd name="connsiteY2" fmla="*/ 572413 h 3598587"/>
              <a:gd name="connsiteX3" fmla="*/ 4372784 w 4450889"/>
              <a:gd name="connsiteY3" fmla="*/ 1478425 h 3598587"/>
              <a:gd name="connsiteX4" fmla="*/ 4450889 w 4450889"/>
              <a:gd name="connsiteY4" fmla="*/ 2997375 h 3598587"/>
              <a:gd name="connsiteX5" fmla="*/ 3849677 w 4450889"/>
              <a:gd name="connsiteY5" fmla="*/ 3598587 h 3598587"/>
              <a:gd name="connsiteX6" fmla="*/ 591687 w 4450889"/>
              <a:gd name="connsiteY6" fmla="*/ 3598587 h 3598587"/>
              <a:gd name="connsiteX7" fmla="*/ 0 w 4450889"/>
              <a:gd name="connsiteY7" fmla="*/ 3064050 h 3598587"/>
              <a:gd name="connsiteX8" fmla="*/ 2371532 w 4450889"/>
              <a:gd name="connsiteY8" fmla="*/ 3000426 h 3598587"/>
              <a:gd name="connsiteX9" fmla="*/ 2847975 w 4450889"/>
              <a:gd name="connsiteY9" fmla="*/ 2488075 h 3598587"/>
              <a:gd name="connsiteX0" fmla="*/ 2847975 w 4450889"/>
              <a:gd name="connsiteY0" fmla="*/ 2487795 h 3598307"/>
              <a:gd name="connsiteX1" fmla="*/ 2887212 w 4450889"/>
              <a:gd name="connsiteY1" fmla="*/ 633 h 3598307"/>
              <a:gd name="connsiteX2" fmla="*/ 3994457 w 4450889"/>
              <a:gd name="connsiteY2" fmla="*/ 846453 h 3598307"/>
              <a:gd name="connsiteX3" fmla="*/ 4372784 w 4450889"/>
              <a:gd name="connsiteY3" fmla="*/ 1478145 h 3598307"/>
              <a:gd name="connsiteX4" fmla="*/ 4450889 w 4450889"/>
              <a:gd name="connsiteY4" fmla="*/ 2997095 h 3598307"/>
              <a:gd name="connsiteX5" fmla="*/ 3849677 w 4450889"/>
              <a:gd name="connsiteY5" fmla="*/ 3598307 h 3598307"/>
              <a:gd name="connsiteX6" fmla="*/ 591687 w 4450889"/>
              <a:gd name="connsiteY6" fmla="*/ 3598307 h 3598307"/>
              <a:gd name="connsiteX7" fmla="*/ 0 w 4450889"/>
              <a:gd name="connsiteY7" fmla="*/ 3063770 h 3598307"/>
              <a:gd name="connsiteX8" fmla="*/ 2371532 w 4450889"/>
              <a:gd name="connsiteY8" fmla="*/ 3000146 h 3598307"/>
              <a:gd name="connsiteX9" fmla="*/ 2847975 w 4450889"/>
              <a:gd name="connsiteY9" fmla="*/ 2487795 h 3598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50889" h="3598307">
                <a:moveTo>
                  <a:pt x="2847975" y="2487795"/>
                </a:moveTo>
                <a:cubicBezTo>
                  <a:pt x="2905125" y="2231955"/>
                  <a:pt x="2880532" y="409109"/>
                  <a:pt x="2887212" y="633"/>
                </a:cubicBezTo>
                <a:cubicBezTo>
                  <a:pt x="3151067" y="-26843"/>
                  <a:pt x="3673635" y="849628"/>
                  <a:pt x="3994457" y="846453"/>
                </a:cubicBezTo>
                <a:cubicBezTo>
                  <a:pt x="4326497" y="846453"/>
                  <a:pt x="4372784" y="1146105"/>
                  <a:pt x="4372784" y="1478145"/>
                </a:cubicBezTo>
                <a:lnTo>
                  <a:pt x="4450889" y="2997095"/>
                </a:lnTo>
                <a:cubicBezTo>
                  <a:pt x="4450889" y="3329135"/>
                  <a:pt x="4181717" y="3598307"/>
                  <a:pt x="3849677" y="3598307"/>
                </a:cubicBezTo>
                <a:lnTo>
                  <a:pt x="591687" y="3598307"/>
                </a:lnTo>
                <a:cubicBezTo>
                  <a:pt x="259647" y="3598307"/>
                  <a:pt x="300606" y="3364376"/>
                  <a:pt x="0" y="3063770"/>
                </a:cubicBezTo>
                <a:cubicBezTo>
                  <a:pt x="398241" y="3087902"/>
                  <a:pt x="1896870" y="3096142"/>
                  <a:pt x="2371532" y="3000146"/>
                </a:cubicBezTo>
                <a:cubicBezTo>
                  <a:pt x="2846194" y="2904150"/>
                  <a:pt x="2790825" y="2743635"/>
                  <a:pt x="2847975" y="2487795"/>
                </a:cubicBezTo>
                <a:close/>
              </a:path>
            </a:pathLst>
          </a:custGeom>
          <a:solidFill>
            <a:srgbClr val="FFFFFF">
              <a:alpha val="67843"/>
            </a:srgbClr>
          </a:solidFill>
          <a:ln w="7620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/>
          </a:p>
        </p:txBody>
      </p:sp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1E6945CA-FBAD-43B8-BA7A-768EC99DB203}"/>
              </a:ext>
            </a:extLst>
          </p:cNvPr>
          <p:cNvSpPr/>
          <p:nvPr/>
        </p:nvSpPr>
        <p:spPr>
          <a:xfrm>
            <a:off x="1732723" y="852979"/>
            <a:ext cx="4260404" cy="3711545"/>
          </a:xfrm>
          <a:prstGeom prst="roundRect">
            <a:avLst/>
          </a:prstGeom>
          <a:noFill/>
          <a:ln w="76200">
            <a:solidFill>
              <a:schemeClr val="accent2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001710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22" grpId="0" animBg="1"/>
      <p:bldP spid="23" grpId="0" animBg="1"/>
      <p:bldP spid="24" grpId="0" animBg="1"/>
      <p:bldP spid="30" grpId="0" animBg="1"/>
      <p:bldP spid="31" grpId="0" animBg="1"/>
      <p:bldP spid="32" grpId="0" animBg="1"/>
      <p:bldP spid="34" grpId="0" animBg="1"/>
      <p:bldP spid="35" grpId="0" animBg="1"/>
      <p:bldP spid="124" grpId="0" animBg="1"/>
      <p:bldP spid="36" grpId="0" animBg="1"/>
      <p:bldP spid="28" grpId="0" animBg="1"/>
      <p:bldP spid="29" grpId="0" animBg="1"/>
      <p:bldP spid="141" grpId="0" animBg="1"/>
      <p:bldP spid="123" grpId="0"/>
      <p:bldP spid="125" grpId="0" animBg="1"/>
      <p:bldP spid="1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Rectangle 240">
            <a:extLst>
              <a:ext uri="{FF2B5EF4-FFF2-40B4-BE49-F238E27FC236}">
                <a16:creationId xmlns:a16="http://schemas.microsoft.com/office/drawing/2014/main" id="{2C50AB2A-E861-4A6E-808F-8D48F6D07BE2}"/>
              </a:ext>
            </a:extLst>
          </p:cNvPr>
          <p:cNvSpPr/>
          <p:nvPr/>
        </p:nvSpPr>
        <p:spPr>
          <a:xfrm>
            <a:off x="6758339" y="631904"/>
            <a:ext cx="1061884" cy="488973"/>
          </a:xfrm>
          <a:prstGeom prst="rect">
            <a:avLst/>
          </a:prstGeom>
          <a:solidFill>
            <a:schemeClr val="bg1"/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A0556FF-E364-4892-8917-E28EBB6FA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4800" y="4845024"/>
            <a:ext cx="4421400" cy="273844"/>
          </a:xfrm>
        </p:spPr>
        <p:txBody>
          <a:bodyPr/>
          <a:lstStyle/>
          <a:p>
            <a:r>
              <a:rPr lang="nl-NL"/>
              <a:t>© Royal NLR 2022</a:t>
            </a:r>
            <a:endParaRPr lang="nl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59D56C-BEB7-4A4F-B746-04A51A187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889B4-6CF4-40D8-B7B4-577818220F6E}" type="slidenum">
              <a:rPr lang="nl-NL" smtClean="0"/>
              <a:t>5</a:t>
            </a:fld>
            <a:endParaRPr lang="nl-NL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13F1A7-AB47-4CF2-B600-3D934CE2DA30}"/>
              </a:ext>
            </a:extLst>
          </p:cNvPr>
          <p:cNvSpPr/>
          <p:nvPr/>
        </p:nvSpPr>
        <p:spPr>
          <a:xfrm>
            <a:off x="8042787" y="4199193"/>
            <a:ext cx="827613" cy="638278"/>
          </a:xfrm>
          <a:prstGeom prst="rect">
            <a:avLst/>
          </a:prstGeom>
          <a:solidFill>
            <a:srgbClr val="FFFFFF"/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/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52F7B6ED-62E2-4DC8-831F-165A2A8B9C5F}"/>
              </a:ext>
            </a:extLst>
          </p:cNvPr>
          <p:cNvSpPr/>
          <p:nvPr/>
        </p:nvSpPr>
        <p:spPr>
          <a:xfrm>
            <a:off x="-1" y="130629"/>
            <a:ext cx="9144001" cy="624444"/>
          </a:xfrm>
          <a:prstGeom prst="rect">
            <a:avLst/>
          </a:prstGeom>
          <a:solidFill>
            <a:srgbClr val="ED791A"/>
          </a:solidFill>
          <a:ln w="25400" cap="flat" cmpd="sng" algn="ctr">
            <a:noFill/>
            <a:prstDash val="solid"/>
          </a:ln>
          <a:effectLst/>
        </p:spPr>
        <p:txBody>
          <a:bodyPr lIns="91424" tIns="45713" rIns="91424" bIns="45713" rtlCol="0" anchor="ctr"/>
          <a:lstStyle/>
          <a:p>
            <a:pPr lvl="4" defTabSz="1279827">
              <a:defRPr/>
            </a:pPr>
            <a:r>
              <a:rPr lang="nl-NL" sz="2500" b="1" kern="0" dirty="0">
                <a:solidFill>
                  <a:prstClr val="white"/>
                </a:solidFill>
                <a:latin typeface="Calibri"/>
              </a:rPr>
              <a:t>LEARNING ECO SYSTEM ARCHITECTURE</a:t>
            </a:r>
          </a:p>
        </p:txBody>
      </p:sp>
      <p:pic>
        <p:nvPicPr>
          <p:cNvPr id="122" name="Afbeelding 1">
            <a:extLst>
              <a:ext uri="{FF2B5EF4-FFF2-40B4-BE49-F238E27FC236}">
                <a16:creationId xmlns:a16="http://schemas.microsoft.com/office/drawing/2014/main" id="{F8A0CC4C-9163-4714-9534-39407E1A48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513" t="4164" r="2992" b="61882"/>
          <a:stretch/>
        </p:blipFill>
        <p:spPr>
          <a:xfrm>
            <a:off x="5807676" y="755073"/>
            <a:ext cx="3062724" cy="1205532"/>
          </a:xfrm>
          <a:prstGeom prst="rect">
            <a:avLst/>
          </a:prstGeom>
        </p:spPr>
      </p:pic>
      <p:sp>
        <p:nvSpPr>
          <p:cNvPr id="132" name="Flowchart: Magnetic Disk 131">
            <a:extLst>
              <a:ext uri="{FF2B5EF4-FFF2-40B4-BE49-F238E27FC236}">
                <a16:creationId xmlns:a16="http://schemas.microsoft.com/office/drawing/2014/main" id="{7D316C58-9A6B-47D2-BDA0-F7A3162F9792}"/>
              </a:ext>
            </a:extLst>
          </p:cNvPr>
          <p:cNvSpPr/>
          <p:nvPr/>
        </p:nvSpPr>
        <p:spPr>
          <a:xfrm>
            <a:off x="5979692" y="4148444"/>
            <a:ext cx="917527" cy="444211"/>
          </a:xfrm>
          <a:prstGeom prst="flowChartMagneticDisk">
            <a:avLst/>
          </a:prstGeom>
          <a:solidFill>
            <a:schemeClr val="accent3"/>
          </a:solidFill>
          <a:ln/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sz="800" dirty="0" err="1"/>
              <a:t>Experience</a:t>
            </a:r>
            <a:r>
              <a:rPr lang="nl-NL" sz="800" dirty="0"/>
              <a:t> Index</a:t>
            </a:r>
          </a:p>
        </p:txBody>
      </p:sp>
      <p:sp>
        <p:nvSpPr>
          <p:cNvPr id="133" name="Flowchart: Process 132">
            <a:extLst>
              <a:ext uri="{FF2B5EF4-FFF2-40B4-BE49-F238E27FC236}">
                <a16:creationId xmlns:a16="http://schemas.microsoft.com/office/drawing/2014/main" id="{72A2C849-E1D7-436D-A104-25457DF58CDB}"/>
              </a:ext>
            </a:extLst>
          </p:cNvPr>
          <p:cNvSpPr/>
          <p:nvPr/>
        </p:nvSpPr>
        <p:spPr>
          <a:xfrm>
            <a:off x="4636091" y="3557647"/>
            <a:ext cx="917527" cy="444211"/>
          </a:xfrm>
          <a:prstGeom prst="flowChartProcess">
            <a:avLst/>
          </a:prstGeom>
          <a:solidFill>
            <a:schemeClr val="accent3"/>
          </a:solidFill>
          <a:ln/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sz="800" dirty="0" err="1"/>
              <a:t>Recommender</a:t>
            </a:r>
            <a:endParaRPr lang="nl-NL" sz="800" dirty="0"/>
          </a:p>
        </p:txBody>
      </p:sp>
      <p:sp>
        <p:nvSpPr>
          <p:cNvPr id="134" name="Flowchart: Process 133">
            <a:extLst>
              <a:ext uri="{FF2B5EF4-FFF2-40B4-BE49-F238E27FC236}">
                <a16:creationId xmlns:a16="http://schemas.microsoft.com/office/drawing/2014/main" id="{2010804F-AD60-4451-B283-340561587F37}"/>
              </a:ext>
            </a:extLst>
          </p:cNvPr>
          <p:cNvSpPr/>
          <p:nvPr/>
        </p:nvSpPr>
        <p:spPr>
          <a:xfrm>
            <a:off x="5979692" y="3557647"/>
            <a:ext cx="917527" cy="444211"/>
          </a:xfrm>
          <a:prstGeom prst="flowChartProcess">
            <a:avLst/>
          </a:prstGeom>
          <a:solidFill>
            <a:schemeClr val="accent3"/>
          </a:solidFill>
          <a:ln/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sz="800" dirty="0" err="1"/>
              <a:t>Task</a:t>
            </a:r>
            <a:r>
              <a:rPr lang="nl-NL" sz="800" dirty="0"/>
              <a:t> Score Predictor</a:t>
            </a:r>
          </a:p>
        </p:txBody>
      </p: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269E7AB1-55EF-4AF4-A689-31E444979869}"/>
              </a:ext>
            </a:extLst>
          </p:cNvPr>
          <p:cNvGrpSpPr/>
          <p:nvPr/>
        </p:nvGrpSpPr>
        <p:grpSpPr>
          <a:xfrm>
            <a:off x="5563417" y="3708273"/>
            <a:ext cx="393425" cy="81436"/>
            <a:chOff x="5312353" y="2111512"/>
            <a:chExt cx="403223" cy="95247"/>
          </a:xfrm>
        </p:grpSpPr>
        <p:cxnSp>
          <p:nvCxnSpPr>
            <p:cNvPr id="136" name="Straight Arrow Connector 135">
              <a:extLst>
                <a:ext uri="{FF2B5EF4-FFF2-40B4-BE49-F238E27FC236}">
                  <a16:creationId xmlns:a16="http://schemas.microsoft.com/office/drawing/2014/main" id="{B1D4BA28-3503-41EA-AEBE-A81A7AA5AFFD}"/>
                </a:ext>
              </a:extLst>
            </p:cNvPr>
            <p:cNvCxnSpPr>
              <a:cxnSpLocks/>
            </p:cNvCxnSpPr>
            <p:nvPr/>
          </p:nvCxnSpPr>
          <p:spPr>
            <a:xfrm>
              <a:off x="5312353" y="2111512"/>
              <a:ext cx="40322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7" name="Straight Arrow Connector 136">
              <a:extLst>
                <a:ext uri="{FF2B5EF4-FFF2-40B4-BE49-F238E27FC236}">
                  <a16:creationId xmlns:a16="http://schemas.microsoft.com/office/drawing/2014/main" id="{AACBFD35-520D-43B8-8C53-C10EC89FBF0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12353" y="2206759"/>
              <a:ext cx="40322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8" name="Flowchart: Process 137">
            <a:extLst>
              <a:ext uri="{FF2B5EF4-FFF2-40B4-BE49-F238E27FC236}">
                <a16:creationId xmlns:a16="http://schemas.microsoft.com/office/drawing/2014/main" id="{DEEE1165-C3E5-4971-ACE3-F1FF3DF1EED1}"/>
              </a:ext>
            </a:extLst>
          </p:cNvPr>
          <p:cNvSpPr/>
          <p:nvPr/>
        </p:nvSpPr>
        <p:spPr>
          <a:xfrm>
            <a:off x="1802771" y="3557647"/>
            <a:ext cx="917527" cy="444211"/>
          </a:xfrm>
          <a:prstGeom prst="flowChartProcess">
            <a:avLst/>
          </a:prstGeom>
          <a:solidFill>
            <a:schemeClr val="accent3"/>
          </a:solidFill>
          <a:ln/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sz="800" dirty="0"/>
              <a:t>Learning </a:t>
            </a:r>
            <a:r>
              <a:rPr lang="nl-NL" sz="800" dirty="0" err="1"/>
              <a:t>eXperience</a:t>
            </a:r>
            <a:r>
              <a:rPr lang="nl-NL" sz="800" dirty="0"/>
              <a:t> Platform</a:t>
            </a:r>
          </a:p>
        </p:txBody>
      </p:sp>
      <p:sp>
        <p:nvSpPr>
          <p:cNvPr id="139" name="Flowchart: Process 138">
            <a:extLst>
              <a:ext uri="{FF2B5EF4-FFF2-40B4-BE49-F238E27FC236}">
                <a16:creationId xmlns:a16="http://schemas.microsoft.com/office/drawing/2014/main" id="{53095304-EFAE-4D81-AF1C-22058598DC99}"/>
              </a:ext>
            </a:extLst>
          </p:cNvPr>
          <p:cNvSpPr/>
          <p:nvPr/>
        </p:nvSpPr>
        <p:spPr>
          <a:xfrm>
            <a:off x="3312154" y="2616671"/>
            <a:ext cx="917527" cy="444211"/>
          </a:xfrm>
          <a:prstGeom prst="flowChartProcess">
            <a:avLst/>
          </a:prstGeom>
          <a:solidFill>
            <a:schemeClr val="accent3"/>
          </a:solidFill>
          <a:ln/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sz="800" dirty="0" err="1"/>
              <a:t>Learner</a:t>
            </a:r>
            <a:r>
              <a:rPr lang="nl-NL" sz="800" dirty="0"/>
              <a:t> </a:t>
            </a:r>
            <a:r>
              <a:rPr lang="nl-NL" sz="800" dirty="0" err="1"/>
              <a:t>Inference</a:t>
            </a:r>
            <a:endParaRPr lang="nl-NL" sz="800" dirty="0"/>
          </a:p>
        </p:txBody>
      </p:sp>
      <p:cxnSp>
        <p:nvCxnSpPr>
          <p:cNvPr id="140" name="Straight Arrow Connector 139">
            <a:extLst>
              <a:ext uri="{FF2B5EF4-FFF2-40B4-BE49-F238E27FC236}">
                <a16:creationId xmlns:a16="http://schemas.microsoft.com/office/drawing/2014/main" id="{8971FA51-830F-4A2C-86CF-1BE339609A46}"/>
              </a:ext>
            </a:extLst>
          </p:cNvPr>
          <p:cNvCxnSpPr>
            <a:cxnSpLocks/>
            <a:stCxn id="147" idx="3"/>
            <a:endCxn id="139" idx="0"/>
          </p:cNvCxnSpPr>
          <p:nvPr/>
        </p:nvCxnSpPr>
        <p:spPr>
          <a:xfrm>
            <a:off x="3753575" y="1782890"/>
            <a:ext cx="17343" cy="8337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42" name="Flowchart: Document 141">
            <a:extLst>
              <a:ext uri="{FF2B5EF4-FFF2-40B4-BE49-F238E27FC236}">
                <a16:creationId xmlns:a16="http://schemas.microsoft.com/office/drawing/2014/main" id="{4BF2B8D4-4A74-4968-95A3-905B23C0E55B}"/>
              </a:ext>
            </a:extLst>
          </p:cNvPr>
          <p:cNvSpPr/>
          <p:nvPr/>
        </p:nvSpPr>
        <p:spPr>
          <a:xfrm>
            <a:off x="4636091" y="2616671"/>
            <a:ext cx="917527" cy="444211"/>
          </a:xfrm>
          <a:prstGeom prst="flowChartDocument">
            <a:avLst/>
          </a:prstGeom>
          <a:solidFill>
            <a:schemeClr val="accent3"/>
          </a:solidFill>
          <a:ln/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sz="800" dirty="0" err="1"/>
              <a:t>Learner</a:t>
            </a:r>
            <a:endParaRPr lang="nl-NL" sz="800" dirty="0"/>
          </a:p>
          <a:p>
            <a:pPr algn="ctr"/>
            <a:r>
              <a:rPr lang="nl-NL" sz="800" dirty="0"/>
              <a:t>Profile</a:t>
            </a:r>
          </a:p>
        </p:txBody>
      </p:sp>
      <p:cxnSp>
        <p:nvCxnSpPr>
          <p:cNvPr id="143" name="Straight Arrow Connector 142">
            <a:extLst>
              <a:ext uri="{FF2B5EF4-FFF2-40B4-BE49-F238E27FC236}">
                <a16:creationId xmlns:a16="http://schemas.microsoft.com/office/drawing/2014/main" id="{E9E02740-A436-491C-B377-EC3831FAF51B}"/>
              </a:ext>
            </a:extLst>
          </p:cNvPr>
          <p:cNvCxnSpPr>
            <a:cxnSpLocks/>
            <a:stCxn id="146" idx="2"/>
            <a:endCxn id="142" idx="0"/>
          </p:cNvCxnSpPr>
          <p:nvPr/>
        </p:nvCxnSpPr>
        <p:spPr>
          <a:xfrm flipH="1">
            <a:off x="5094855" y="1782890"/>
            <a:ext cx="4642" cy="8337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4" name="Straight Arrow Connector 143">
            <a:extLst>
              <a:ext uri="{FF2B5EF4-FFF2-40B4-BE49-F238E27FC236}">
                <a16:creationId xmlns:a16="http://schemas.microsoft.com/office/drawing/2014/main" id="{F44DEFFB-46A3-457F-94CE-CCD30F7500A1}"/>
              </a:ext>
            </a:extLst>
          </p:cNvPr>
          <p:cNvCxnSpPr>
            <a:cxnSpLocks/>
          </p:cNvCxnSpPr>
          <p:nvPr/>
        </p:nvCxnSpPr>
        <p:spPr>
          <a:xfrm>
            <a:off x="4229681" y="2828945"/>
            <a:ext cx="42607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5" name="Flowchart: Process 144">
            <a:extLst>
              <a:ext uri="{FF2B5EF4-FFF2-40B4-BE49-F238E27FC236}">
                <a16:creationId xmlns:a16="http://schemas.microsoft.com/office/drawing/2014/main" id="{2F094980-5481-4B9A-877D-1575251723D0}"/>
              </a:ext>
            </a:extLst>
          </p:cNvPr>
          <p:cNvSpPr/>
          <p:nvPr/>
        </p:nvSpPr>
        <p:spPr>
          <a:xfrm>
            <a:off x="1802770" y="1339166"/>
            <a:ext cx="917527" cy="444211"/>
          </a:xfrm>
          <a:prstGeom prst="flowChartProcess">
            <a:avLst/>
          </a:prstGeom>
          <a:solidFill>
            <a:schemeClr val="accent3"/>
          </a:solidFill>
          <a:ln/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sz="800" dirty="0"/>
              <a:t>Learning </a:t>
            </a:r>
            <a:r>
              <a:rPr lang="nl-NL" sz="800" dirty="0" err="1"/>
              <a:t>activity</a:t>
            </a:r>
            <a:endParaRPr lang="nl-NL" sz="800" dirty="0"/>
          </a:p>
        </p:txBody>
      </p:sp>
      <p:sp>
        <p:nvSpPr>
          <p:cNvPr id="146" name="Flowchart: Process 145">
            <a:extLst>
              <a:ext uri="{FF2B5EF4-FFF2-40B4-BE49-F238E27FC236}">
                <a16:creationId xmlns:a16="http://schemas.microsoft.com/office/drawing/2014/main" id="{DAC6820C-F33A-492D-8477-932BD7AE0FC1}"/>
              </a:ext>
            </a:extLst>
          </p:cNvPr>
          <p:cNvSpPr/>
          <p:nvPr/>
        </p:nvSpPr>
        <p:spPr>
          <a:xfrm>
            <a:off x="4640733" y="1338679"/>
            <a:ext cx="917527" cy="444211"/>
          </a:xfrm>
          <a:prstGeom prst="flowChartProcess">
            <a:avLst/>
          </a:prstGeom>
          <a:solidFill>
            <a:schemeClr val="accent3"/>
          </a:solidFill>
          <a:ln/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sz="800" dirty="0" err="1"/>
              <a:t>Competency</a:t>
            </a:r>
            <a:r>
              <a:rPr lang="nl-NL" sz="800" dirty="0"/>
              <a:t> Framework</a:t>
            </a:r>
          </a:p>
        </p:txBody>
      </p:sp>
      <p:sp>
        <p:nvSpPr>
          <p:cNvPr id="147" name="Flowchart: Magnetic Disk 146">
            <a:extLst>
              <a:ext uri="{FF2B5EF4-FFF2-40B4-BE49-F238E27FC236}">
                <a16:creationId xmlns:a16="http://schemas.microsoft.com/office/drawing/2014/main" id="{E9D0C7CB-2C52-4877-BC9C-2CE91F442D67}"/>
              </a:ext>
            </a:extLst>
          </p:cNvPr>
          <p:cNvSpPr/>
          <p:nvPr/>
        </p:nvSpPr>
        <p:spPr>
          <a:xfrm>
            <a:off x="3294811" y="1338679"/>
            <a:ext cx="917527" cy="444211"/>
          </a:xfrm>
          <a:prstGeom prst="flowChartMagneticDisk">
            <a:avLst/>
          </a:prstGeom>
          <a:solidFill>
            <a:schemeClr val="accent3"/>
          </a:solidFill>
          <a:ln/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sz="800" dirty="0"/>
              <a:t>LRS</a:t>
            </a:r>
          </a:p>
        </p:txBody>
      </p:sp>
      <p:sp>
        <p:nvSpPr>
          <p:cNvPr id="148" name="Flowchart: Document 147">
            <a:extLst>
              <a:ext uri="{FF2B5EF4-FFF2-40B4-BE49-F238E27FC236}">
                <a16:creationId xmlns:a16="http://schemas.microsoft.com/office/drawing/2014/main" id="{A6EFF68F-CF6F-47AB-AFDF-C8EE2A698A54}"/>
              </a:ext>
            </a:extLst>
          </p:cNvPr>
          <p:cNvSpPr/>
          <p:nvPr/>
        </p:nvSpPr>
        <p:spPr>
          <a:xfrm>
            <a:off x="1946568" y="1757815"/>
            <a:ext cx="917527" cy="310948"/>
          </a:xfrm>
          <a:prstGeom prst="flowChartDocument">
            <a:avLst/>
          </a:prstGeom>
          <a:solidFill>
            <a:schemeClr val="accent3"/>
          </a:solidFill>
          <a:ln/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sz="800" dirty="0" err="1"/>
              <a:t>xAPI</a:t>
            </a:r>
            <a:r>
              <a:rPr lang="nl-NL" sz="800" dirty="0"/>
              <a:t> Profile</a:t>
            </a:r>
          </a:p>
        </p:txBody>
      </p:sp>
      <p:cxnSp>
        <p:nvCxnSpPr>
          <p:cNvPr id="149" name="Straight Arrow Connector 148">
            <a:extLst>
              <a:ext uri="{FF2B5EF4-FFF2-40B4-BE49-F238E27FC236}">
                <a16:creationId xmlns:a16="http://schemas.microsoft.com/office/drawing/2014/main" id="{9CD4004C-CB0A-43BE-83B7-E8DEB3B4AACF}"/>
              </a:ext>
            </a:extLst>
          </p:cNvPr>
          <p:cNvCxnSpPr>
            <a:cxnSpLocks/>
            <a:stCxn id="145" idx="3"/>
            <a:endCxn id="147" idx="2"/>
          </p:cNvCxnSpPr>
          <p:nvPr/>
        </p:nvCxnSpPr>
        <p:spPr>
          <a:xfrm flipV="1">
            <a:off x="2720297" y="1560785"/>
            <a:ext cx="574514" cy="4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50" name="Straight Arrow Connector 149">
            <a:extLst>
              <a:ext uri="{FF2B5EF4-FFF2-40B4-BE49-F238E27FC236}">
                <a16:creationId xmlns:a16="http://schemas.microsoft.com/office/drawing/2014/main" id="{B2958DD4-2401-4F79-A9AE-50B65C48123B}"/>
              </a:ext>
            </a:extLst>
          </p:cNvPr>
          <p:cNvCxnSpPr>
            <a:cxnSpLocks/>
            <a:stCxn id="142" idx="2"/>
            <a:endCxn id="133" idx="0"/>
          </p:cNvCxnSpPr>
          <p:nvPr/>
        </p:nvCxnSpPr>
        <p:spPr>
          <a:xfrm>
            <a:off x="5094855" y="3031515"/>
            <a:ext cx="0" cy="5261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1" name="Straight Arrow Connector 150">
            <a:extLst>
              <a:ext uri="{FF2B5EF4-FFF2-40B4-BE49-F238E27FC236}">
                <a16:creationId xmlns:a16="http://schemas.microsoft.com/office/drawing/2014/main" id="{A7693B59-B39D-4C83-B4D8-A8AC2E700D07}"/>
              </a:ext>
            </a:extLst>
          </p:cNvPr>
          <p:cNvCxnSpPr>
            <a:cxnSpLocks/>
            <a:stCxn id="138" idx="0"/>
          </p:cNvCxnSpPr>
          <p:nvPr/>
        </p:nvCxnSpPr>
        <p:spPr>
          <a:xfrm flipV="1">
            <a:off x="2261535" y="2068763"/>
            <a:ext cx="0" cy="14888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2972BB7E-0DDC-40FD-96D5-5B0760D97D8B}"/>
              </a:ext>
            </a:extLst>
          </p:cNvPr>
          <p:cNvGrpSpPr/>
          <p:nvPr/>
        </p:nvGrpSpPr>
        <p:grpSpPr>
          <a:xfrm>
            <a:off x="4219816" y="1489305"/>
            <a:ext cx="393425" cy="81436"/>
            <a:chOff x="5416116" y="1101208"/>
            <a:chExt cx="403223" cy="95247"/>
          </a:xfrm>
        </p:grpSpPr>
        <p:cxnSp>
          <p:nvCxnSpPr>
            <p:cNvPr id="153" name="Straight Arrow Connector 152">
              <a:extLst>
                <a:ext uri="{FF2B5EF4-FFF2-40B4-BE49-F238E27FC236}">
                  <a16:creationId xmlns:a16="http://schemas.microsoft.com/office/drawing/2014/main" id="{1087B851-6C1C-4E3D-B033-F51D03E79844}"/>
                </a:ext>
              </a:extLst>
            </p:cNvPr>
            <p:cNvCxnSpPr>
              <a:cxnSpLocks/>
            </p:cNvCxnSpPr>
            <p:nvPr/>
          </p:nvCxnSpPr>
          <p:spPr>
            <a:xfrm>
              <a:off x="5416116" y="1101208"/>
              <a:ext cx="40322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54" name="Straight Arrow Connector 153">
              <a:extLst>
                <a:ext uri="{FF2B5EF4-FFF2-40B4-BE49-F238E27FC236}">
                  <a16:creationId xmlns:a16="http://schemas.microsoft.com/office/drawing/2014/main" id="{566F0B4B-6B6A-4C67-A2C5-3E3DE115A76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16116" y="1196455"/>
              <a:ext cx="40322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cxnSp>
        <p:nvCxnSpPr>
          <p:cNvPr id="155" name="Straight Arrow Connector 154">
            <a:extLst>
              <a:ext uri="{FF2B5EF4-FFF2-40B4-BE49-F238E27FC236}">
                <a16:creationId xmlns:a16="http://schemas.microsoft.com/office/drawing/2014/main" id="{A7D303DF-66D3-413C-9C14-849A431BDA42}"/>
              </a:ext>
            </a:extLst>
          </p:cNvPr>
          <p:cNvCxnSpPr>
            <a:stCxn id="133" idx="1"/>
            <a:endCxn id="138" idx="3"/>
          </p:cNvCxnSpPr>
          <p:nvPr/>
        </p:nvCxnSpPr>
        <p:spPr>
          <a:xfrm flipH="1">
            <a:off x="2720298" y="3779753"/>
            <a:ext cx="191579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6" name="Flowchart: Process 155">
            <a:extLst>
              <a:ext uri="{FF2B5EF4-FFF2-40B4-BE49-F238E27FC236}">
                <a16:creationId xmlns:a16="http://schemas.microsoft.com/office/drawing/2014/main" id="{3A719936-AA36-4BC8-9167-58A936B2922E}"/>
              </a:ext>
            </a:extLst>
          </p:cNvPr>
          <p:cNvSpPr/>
          <p:nvPr/>
        </p:nvSpPr>
        <p:spPr>
          <a:xfrm>
            <a:off x="1592820" y="3508464"/>
            <a:ext cx="5561743" cy="1372213"/>
          </a:xfrm>
          <a:prstGeom prst="flowChartProcess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sz="1600" dirty="0"/>
              <a:t>Select </a:t>
            </a:r>
            <a:r>
              <a:rPr lang="nl-NL" sz="1600" dirty="0" err="1"/>
              <a:t>learning</a:t>
            </a:r>
            <a:r>
              <a:rPr lang="nl-NL" sz="1600" dirty="0"/>
              <a:t> </a:t>
            </a:r>
            <a:r>
              <a:rPr lang="nl-NL" sz="1600" dirty="0" err="1"/>
              <a:t>activities</a:t>
            </a:r>
            <a:r>
              <a:rPr lang="nl-NL" sz="1600" dirty="0"/>
              <a:t>, </a:t>
            </a:r>
            <a:r>
              <a:rPr lang="nl-NL" sz="1600" dirty="0" err="1"/>
              <a:t>predict</a:t>
            </a:r>
            <a:r>
              <a:rPr lang="nl-NL" sz="1600" dirty="0"/>
              <a:t> </a:t>
            </a:r>
            <a:r>
              <a:rPr lang="nl-NL" sz="1600" dirty="0" err="1"/>
              <a:t>and</a:t>
            </a:r>
            <a:r>
              <a:rPr lang="nl-NL" sz="1600" dirty="0"/>
              <a:t> </a:t>
            </a:r>
            <a:r>
              <a:rPr lang="nl-NL" sz="1600" dirty="0" err="1"/>
              <a:t>recommend</a:t>
            </a:r>
            <a:endParaRPr lang="nl-NL" sz="1600" dirty="0"/>
          </a:p>
        </p:txBody>
      </p:sp>
      <p:sp>
        <p:nvSpPr>
          <p:cNvPr id="157" name="Flowchart: Process 156">
            <a:extLst>
              <a:ext uri="{FF2B5EF4-FFF2-40B4-BE49-F238E27FC236}">
                <a16:creationId xmlns:a16="http://schemas.microsoft.com/office/drawing/2014/main" id="{379D3283-7E2D-4DB7-828A-118B4014B3FF}"/>
              </a:ext>
            </a:extLst>
          </p:cNvPr>
          <p:cNvSpPr/>
          <p:nvPr/>
        </p:nvSpPr>
        <p:spPr>
          <a:xfrm>
            <a:off x="1594980" y="2245565"/>
            <a:ext cx="2875106" cy="1234492"/>
          </a:xfrm>
          <a:prstGeom prst="flowChartProcess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nl-NL" sz="1600" dirty="0"/>
              <a:t>Analyse</a:t>
            </a:r>
            <a:endParaRPr lang="nl-NL" dirty="0"/>
          </a:p>
        </p:txBody>
      </p:sp>
      <p:sp>
        <p:nvSpPr>
          <p:cNvPr id="158" name="Flowchart: Process 157">
            <a:extLst>
              <a:ext uri="{FF2B5EF4-FFF2-40B4-BE49-F238E27FC236}">
                <a16:creationId xmlns:a16="http://schemas.microsoft.com/office/drawing/2014/main" id="{96303628-2883-4D51-BBA8-7E22D9BFDEFC}"/>
              </a:ext>
            </a:extLst>
          </p:cNvPr>
          <p:cNvSpPr/>
          <p:nvPr/>
        </p:nvSpPr>
        <p:spPr>
          <a:xfrm>
            <a:off x="4490474" y="2245565"/>
            <a:ext cx="2654258" cy="1234492"/>
          </a:xfrm>
          <a:prstGeom prst="flowChartProcess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nl-NL" sz="1600" dirty="0" err="1"/>
              <a:t>Learner</a:t>
            </a:r>
            <a:r>
              <a:rPr lang="nl-NL" sz="1600" dirty="0"/>
              <a:t> profile</a:t>
            </a:r>
          </a:p>
        </p:txBody>
      </p:sp>
      <p:sp>
        <p:nvSpPr>
          <p:cNvPr id="159" name="Flowchart: Process 158">
            <a:extLst>
              <a:ext uri="{FF2B5EF4-FFF2-40B4-BE49-F238E27FC236}">
                <a16:creationId xmlns:a16="http://schemas.microsoft.com/office/drawing/2014/main" id="{C3ADD49C-9C28-42BC-8415-1081543DDE23}"/>
              </a:ext>
            </a:extLst>
          </p:cNvPr>
          <p:cNvSpPr/>
          <p:nvPr/>
        </p:nvSpPr>
        <p:spPr>
          <a:xfrm>
            <a:off x="1592820" y="981316"/>
            <a:ext cx="5551911" cy="1234492"/>
          </a:xfrm>
          <a:prstGeom prst="flowChartProcess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sz="1600" dirty="0" err="1"/>
              <a:t>Gather</a:t>
            </a:r>
            <a:r>
              <a:rPr lang="nl-NL" sz="1600" dirty="0"/>
              <a:t> </a:t>
            </a:r>
            <a:r>
              <a:rPr lang="nl-NL" sz="1600" dirty="0" err="1"/>
              <a:t>and</a:t>
            </a:r>
            <a:r>
              <a:rPr lang="nl-NL" sz="1600" dirty="0"/>
              <a:t> </a:t>
            </a:r>
            <a:r>
              <a:rPr lang="nl-NL" sz="1600" dirty="0" err="1"/>
              <a:t>structure</a:t>
            </a:r>
            <a:r>
              <a:rPr lang="nl-NL" sz="1600" dirty="0"/>
              <a:t> </a:t>
            </a:r>
            <a:r>
              <a:rPr lang="nl-NL" sz="1600" dirty="0" err="1"/>
              <a:t>learning</a:t>
            </a:r>
            <a:r>
              <a:rPr lang="nl-NL" sz="1600" dirty="0"/>
              <a:t> data</a:t>
            </a:r>
          </a:p>
        </p:txBody>
      </p:sp>
      <p:cxnSp>
        <p:nvCxnSpPr>
          <p:cNvPr id="160" name="Connector: Elbow 159">
            <a:extLst>
              <a:ext uri="{FF2B5EF4-FFF2-40B4-BE49-F238E27FC236}">
                <a16:creationId xmlns:a16="http://schemas.microsoft.com/office/drawing/2014/main" id="{9EA79EEB-E253-4D0D-AB9F-80C580ECB179}"/>
              </a:ext>
            </a:extLst>
          </p:cNvPr>
          <p:cNvCxnSpPr>
            <a:cxnSpLocks/>
            <a:stCxn id="132" idx="2"/>
            <a:endCxn id="133" idx="2"/>
          </p:cNvCxnSpPr>
          <p:nvPr/>
        </p:nvCxnSpPr>
        <p:spPr>
          <a:xfrm rot="10800000">
            <a:off x="5094856" y="4001858"/>
            <a:ext cx="884837" cy="368692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0869554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" grpId="0" animBg="1"/>
      <p:bldP spid="157" grpId="0" animBg="1"/>
      <p:bldP spid="158" grpId="0" animBg="1"/>
      <p:bldP spid="15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>
                <a:solidFill>
                  <a:srgbClr val="004D7D"/>
                </a:solidFill>
              </a:rPr>
              <a:t>© Royal NLR 2022</a:t>
            </a:r>
            <a:endParaRPr lang="nl-NL" dirty="0">
              <a:solidFill>
                <a:srgbClr val="004D7D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EBE98-414E-493A-9124-68D86CEA4F8A}" type="slidenum">
              <a:rPr lang="nl-NL" smtClean="0">
                <a:solidFill>
                  <a:srgbClr val="004D7D"/>
                </a:solidFill>
              </a:rPr>
              <a:pPr/>
              <a:t>6</a:t>
            </a:fld>
            <a:endParaRPr lang="nl-NL" dirty="0">
              <a:solidFill>
                <a:srgbClr val="004D7D"/>
              </a:solidFill>
            </a:endParaRPr>
          </a:p>
        </p:txBody>
      </p:sp>
      <p:pic>
        <p:nvPicPr>
          <p:cNvPr id="8" name="Afbeelding 1">
            <a:extLst>
              <a:ext uri="{FF2B5EF4-FFF2-40B4-BE49-F238E27FC236}">
                <a16:creationId xmlns:a16="http://schemas.microsoft.com/office/drawing/2014/main" id="{ACCBF966-4FDF-4358-AE2A-601384EC79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513" t="4164" r="2992" b="61882"/>
          <a:stretch/>
        </p:blipFill>
        <p:spPr>
          <a:xfrm>
            <a:off x="5807676" y="141667"/>
            <a:ext cx="3062724" cy="101743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A88A6EF-B53A-47BF-ACA6-3C4E72E542EF}"/>
              </a:ext>
            </a:extLst>
          </p:cNvPr>
          <p:cNvSpPr txBox="1"/>
          <p:nvPr/>
        </p:nvSpPr>
        <p:spPr>
          <a:xfrm>
            <a:off x="4135582" y="2459182"/>
            <a:ext cx="41152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The future scenario describes</a:t>
            </a:r>
          </a:p>
          <a:p>
            <a:r>
              <a:rPr lang="en-US" dirty="0">
                <a:solidFill>
                  <a:schemeClr val="tx2"/>
                </a:solidFill>
              </a:rPr>
              <a:t>what the learning eco system might look like in practice</a:t>
            </a:r>
            <a:endParaRPr lang="nl-NL" dirty="0" err="1">
              <a:solidFill>
                <a:schemeClr val="tx2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B60B8BF-5490-4FF4-B371-CC4C2F10DB8D}"/>
              </a:ext>
            </a:extLst>
          </p:cNvPr>
          <p:cNvSpPr/>
          <p:nvPr/>
        </p:nvSpPr>
        <p:spPr>
          <a:xfrm>
            <a:off x="8679286" y="862884"/>
            <a:ext cx="417600" cy="11204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0B3CE59-455A-4767-B4C7-C651FD116D4A}"/>
              </a:ext>
            </a:extLst>
          </p:cNvPr>
          <p:cNvGrpSpPr/>
          <p:nvPr/>
        </p:nvGrpSpPr>
        <p:grpSpPr>
          <a:xfrm>
            <a:off x="672310" y="425390"/>
            <a:ext cx="3236786" cy="4292720"/>
            <a:chOff x="672310" y="425390"/>
            <a:chExt cx="3236786" cy="42927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4EA7B2B-249D-4FDB-8600-A4B822066D11}"/>
                </a:ext>
              </a:extLst>
            </p:cNvPr>
            <p:cNvGrpSpPr/>
            <p:nvPr/>
          </p:nvGrpSpPr>
          <p:grpSpPr>
            <a:xfrm>
              <a:off x="672312" y="425390"/>
              <a:ext cx="3236784" cy="4292720"/>
              <a:chOff x="469501" y="425390"/>
              <a:chExt cx="3236785" cy="4292720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E71E2878-7609-4196-AC27-08A4D290F6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69501" y="425390"/>
                <a:ext cx="3236785" cy="429272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F1FDA6F2-135C-48FC-99D9-977E751C56A0}"/>
                  </a:ext>
                </a:extLst>
              </p:cNvPr>
              <p:cNvSpPr/>
              <p:nvPr/>
            </p:nvSpPr>
            <p:spPr>
              <a:xfrm>
                <a:off x="583456" y="4224271"/>
                <a:ext cx="2262775" cy="4413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3693AD6-8C66-4738-A64D-F6F719608F1B}"/>
                </a:ext>
              </a:extLst>
            </p:cNvPr>
            <p:cNvSpPr txBox="1"/>
            <p:nvPr/>
          </p:nvSpPr>
          <p:spPr>
            <a:xfrm flipH="1">
              <a:off x="672310" y="814537"/>
              <a:ext cx="3236785" cy="276999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GB" sz="1200" b="1" dirty="0">
                  <a:solidFill>
                    <a:schemeClr val="bg1"/>
                  </a:solidFill>
                </a:rPr>
                <a:t>A day out of the live a </a:t>
              </a:r>
              <a:r>
                <a:rPr lang="en-GB" sz="1200" b="1" dirty="0" err="1">
                  <a:solidFill>
                    <a:schemeClr val="bg1"/>
                  </a:solidFill>
                </a:rPr>
                <a:t>a</a:t>
              </a:r>
              <a:r>
                <a:rPr lang="en-GB" sz="1200" b="1" dirty="0">
                  <a:solidFill>
                    <a:schemeClr val="bg1"/>
                  </a:solidFill>
                </a:rPr>
                <a:t> 5</a:t>
              </a:r>
              <a:r>
                <a:rPr lang="en-GB" sz="1200" b="1" baseline="30000" dirty="0">
                  <a:solidFill>
                    <a:schemeClr val="bg1"/>
                  </a:solidFill>
                </a:rPr>
                <a:t>th</a:t>
              </a:r>
              <a:r>
                <a:rPr lang="en-GB" sz="1200" b="1" dirty="0">
                  <a:solidFill>
                    <a:schemeClr val="bg1"/>
                  </a:solidFill>
                </a:rPr>
                <a:t> gen student</a:t>
              </a:r>
            </a:p>
          </p:txBody>
        </p:sp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4E0A00F-E058-46FD-A7A2-E4BFD82808B4}"/>
              </a:ext>
            </a:extLst>
          </p:cNvPr>
          <p:cNvSpPr/>
          <p:nvPr/>
        </p:nvSpPr>
        <p:spPr>
          <a:xfrm>
            <a:off x="2758831" y="1159098"/>
            <a:ext cx="922216" cy="763487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05E1143-E6C7-4BB1-8C10-0CB554BAC460}"/>
              </a:ext>
            </a:extLst>
          </p:cNvPr>
          <p:cNvSpPr/>
          <p:nvPr/>
        </p:nvSpPr>
        <p:spPr>
          <a:xfrm>
            <a:off x="2016368" y="2164862"/>
            <a:ext cx="554893" cy="781538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C75716E-FA53-4186-BDD9-FCE2AD0D7EB5}"/>
              </a:ext>
            </a:extLst>
          </p:cNvPr>
          <p:cNvSpPr/>
          <p:nvPr/>
        </p:nvSpPr>
        <p:spPr>
          <a:xfrm>
            <a:off x="786267" y="3141785"/>
            <a:ext cx="972196" cy="998726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4936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4024800" y="4845024"/>
            <a:ext cx="4421400" cy="273844"/>
          </a:xfrm>
        </p:spPr>
        <p:txBody>
          <a:bodyPr/>
          <a:lstStyle/>
          <a:p>
            <a:r>
              <a:rPr lang="nl-NL">
                <a:solidFill>
                  <a:srgbClr val="004D7D"/>
                </a:solidFill>
              </a:rPr>
              <a:t>© Royal NLR 2022</a:t>
            </a:r>
            <a:endParaRPr lang="nl-NL" dirty="0">
              <a:solidFill>
                <a:srgbClr val="004D7D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EBE98-414E-493A-9124-68D86CEA4F8A}" type="slidenum">
              <a:rPr lang="nl-NL" smtClean="0">
                <a:solidFill>
                  <a:srgbClr val="004D7D"/>
                </a:solidFill>
              </a:rPr>
              <a:pPr/>
              <a:t>7</a:t>
            </a:fld>
            <a:endParaRPr lang="nl-NL" dirty="0">
              <a:solidFill>
                <a:srgbClr val="004D7D"/>
              </a:solidFill>
            </a:endParaRPr>
          </a:p>
        </p:txBody>
      </p:sp>
      <p:pic>
        <p:nvPicPr>
          <p:cNvPr id="8" name="Afbeelding 1">
            <a:extLst>
              <a:ext uri="{FF2B5EF4-FFF2-40B4-BE49-F238E27FC236}">
                <a16:creationId xmlns:a16="http://schemas.microsoft.com/office/drawing/2014/main" id="{ACCBF966-4FDF-4358-AE2A-601384EC79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513" t="4164" r="2992" b="61882"/>
          <a:stretch/>
        </p:blipFill>
        <p:spPr>
          <a:xfrm>
            <a:off x="5807676" y="160397"/>
            <a:ext cx="3062724" cy="999892"/>
          </a:xfrm>
          <a:prstGeom prst="rect">
            <a:avLst/>
          </a:prstGeom>
        </p:spPr>
      </p:pic>
      <p:grpSp>
        <p:nvGrpSpPr>
          <p:cNvPr id="163" name="Group 162">
            <a:extLst>
              <a:ext uri="{FF2B5EF4-FFF2-40B4-BE49-F238E27FC236}">
                <a16:creationId xmlns:a16="http://schemas.microsoft.com/office/drawing/2014/main" id="{A0D88F43-AF60-4E79-8D1A-A8C09BBAC4E6}"/>
              </a:ext>
            </a:extLst>
          </p:cNvPr>
          <p:cNvGrpSpPr/>
          <p:nvPr/>
        </p:nvGrpSpPr>
        <p:grpSpPr>
          <a:xfrm>
            <a:off x="554858" y="439411"/>
            <a:ext cx="3565901" cy="2065859"/>
            <a:chOff x="6096780" y="953078"/>
            <a:chExt cx="2596365" cy="1456956"/>
          </a:xfrm>
        </p:grpSpPr>
        <p:pic>
          <p:nvPicPr>
            <p:cNvPr id="164" name="Picture Placeholder 9">
              <a:extLst>
                <a:ext uri="{FF2B5EF4-FFF2-40B4-BE49-F238E27FC236}">
                  <a16:creationId xmlns:a16="http://schemas.microsoft.com/office/drawing/2014/main" id="{E03308B1-2E59-4AEB-A6F3-FBD2326B7D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39" r="11939" b="24077"/>
            <a:stretch/>
          </p:blipFill>
          <p:spPr>
            <a:xfrm>
              <a:off x="6096781" y="953396"/>
              <a:ext cx="2596364" cy="1456638"/>
            </a:xfrm>
            <a:prstGeom prst="rect">
              <a:avLst/>
            </a:prstGeom>
          </p:spPr>
        </p:pic>
        <p:sp>
          <p:nvSpPr>
            <p:cNvPr id="165" name="Text Placeholder 7">
              <a:extLst>
                <a:ext uri="{FF2B5EF4-FFF2-40B4-BE49-F238E27FC236}">
                  <a16:creationId xmlns:a16="http://schemas.microsoft.com/office/drawing/2014/main" id="{E6B4C60A-7FD0-449F-BA1B-4A17E4F6055C}"/>
                </a:ext>
              </a:extLst>
            </p:cNvPr>
            <p:cNvSpPr txBox="1">
              <a:spLocks/>
            </p:cNvSpPr>
            <p:nvPr/>
          </p:nvSpPr>
          <p:spPr>
            <a:xfrm>
              <a:off x="6096780" y="953078"/>
              <a:ext cx="2011056" cy="240942"/>
            </a:xfrm>
            <a:custGeom>
              <a:avLst/>
              <a:gdLst>
                <a:gd name="connsiteX0" fmla="*/ 225000 w 2851200"/>
                <a:gd name="connsiteY0" fmla="*/ 0 h 450000"/>
                <a:gd name="connsiteX1" fmla="*/ 2851200 w 2851200"/>
                <a:gd name="connsiteY1" fmla="*/ 0 h 450000"/>
                <a:gd name="connsiteX2" fmla="*/ 2851200 w 2851200"/>
                <a:gd name="connsiteY2" fmla="*/ 0 h 450000"/>
                <a:gd name="connsiteX3" fmla="*/ 2851200 w 2851200"/>
                <a:gd name="connsiteY3" fmla="*/ 225000 h 450000"/>
                <a:gd name="connsiteX4" fmla="*/ 2626200 w 2851200"/>
                <a:gd name="connsiteY4" fmla="*/ 450000 h 450000"/>
                <a:gd name="connsiteX5" fmla="*/ 0 w 2851200"/>
                <a:gd name="connsiteY5" fmla="*/ 450000 h 450000"/>
                <a:gd name="connsiteX6" fmla="*/ 0 w 2851200"/>
                <a:gd name="connsiteY6" fmla="*/ 450000 h 450000"/>
                <a:gd name="connsiteX7" fmla="*/ 0 w 2851200"/>
                <a:gd name="connsiteY7" fmla="*/ 225000 h 450000"/>
                <a:gd name="connsiteX8" fmla="*/ 225000 w 2851200"/>
                <a:gd name="connsiteY8" fmla="*/ 0 h 450000"/>
                <a:gd name="connsiteX0" fmla="*/ 56162 w 2903818"/>
                <a:gd name="connsiteY0" fmla="*/ 0 h 450000"/>
                <a:gd name="connsiteX1" fmla="*/ 2903818 w 2903818"/>
                <a:gd name="connsiteY1" fmla="*/ 0 h 450000"/>
                <a:gd name="connsiteX2" fmla="*/ 2903818 w 2903818"/>
                <a:gd name="connsiteY2" fmla="*/ 0 h 450000"/>
                <a:gd name="connsiteX3" fmla="*/ 2903818 w 2903818"/>
                <a:gd name="connsiteY3" fmla="*/ 225000 h 450000"/>
                <a:gd name="connsiteX4" fmla="*/ 2678818 w 2903818"/>
                <a:gd name="connsiteY4" fmla="*/ 450000 h 450000"/>
                <a:gd name="connsiteX5" fmla="*/ 52618 w 2903818"/>
                <a:gd name="connsiteY5" fmla="*/ 450000 h 450000"/>
                <a:gd name="connsiteX6" fmla="*/ 52618 w 2903818"/>
                <a:gd name="connsiteY6" fmla="*/ 450000 h 450000"/>
                <a:gd name="connsiteX7" fmla="*/ 52618 w 2903818"/>
                <a:gd name="connsiteY7" fmla="*/ 225000 h 450000"/>
                <a:gd name="connsiteX8" fmla="*/ 56162 w 2903818"/>
                <a:gd name="connsiteY8" fmla="*/ 0 h 450000"/>
                <a:gd name="connsiteX0" fmla="*/ 3544 w 2851200"/>
                <a:gd name="connsiteY0" fmla="*/ 0 h 450000"/>
                <a:gd name="connsiteX1" fmla="*/ 2851200 w 2851200"/>
                <a:gd name="connsiteY1" fmla="*/ 0 h 450000"/>
                <a:gd name="connsiteX2" fmla="*/ 2851200 w 2851200"/>
                <a:gd name="connsiteY2" fmla="*/ 0 h 450000"/>
                <a:gd name="connsiteX3" fmla="*/ 2851200 w 2851200"/>
                <a:gd name="connsiteY3" fmla="*/ 225000 h 450000"/>
                <a:gd name="connsiteX4" fmla="*/ 2626200 w 2851200"/>
                <a:gd name="connsiteY4" fmla="*/ 450000 h 450000"/>
                <a:gd name="connsiteX5" fmla="*/ 0 w 2851200"/>
                <a:gd name="connsiteY5" fmla="*/ 450000 h 450000"/>
                <a:gd name="connsiteX6" fmla="*/ 0 w 2851200"/>
                <a:gd name="connsiteY6" fmla="*/ 450000 h 450000"/>
                <a:gd name="connsiteX7" fmla="*/ 0 w 2851200"/>
                <a:gd name="connsiteY7" fmla="*/ 225000 h 450000"/>
                <a:gd name="connsiteX8" fmla="*/ 3544 w 2851200"/>
                <a:gd name="connsiteY8" fmla="*/ 0 h 450000"/>
                <a:gd name="connsiteX0" fmla="*/ 1263 w 2851301"/>
                <a:gd name="connsiteY0" fmla="*/ 0 h 450000"/>
                <a:gd name="connsiteX1" fmla="*/ 2851301 w 2851301"/>
                <a:gd name="connsiteY1" fmla="*/ 0 h 450000"/>
                <a:gd name="connsiteX2" fmla="*/ 2851301 w 2851301"/>
                <a:gd name="connsiteY2" fmla="*/ 0 h 450000"/>
                <a:gd name="connsiteX3" fmla="*/ 2851301 w 2851301"/>
                <a:gd name="connsiteY3" fmla="*/ 225000 h 450000"/>
                <a:gd name="connsiteX4" fmla="*/ 2626301 w 2851301"/>
                <a:gd name="connsiteY4" fmla="*/ 450000 h 450000"/>
                <a:gd name="connsiteX5" fmla="*/ 101 w 2851301"/>
                <a:gd name="connsiteY5" fmla="*/ 450000 h 450000"/>
                <a:gd name="connsiteX6" fmla="*/ 101 w 2851301"/>
                <a:gd name="connsiteY6" fmla="*/ 450000 h 450000"/>
                <a:gd name="connsiteX7" fmla="*/ 101 w 2851301"/>
                <a:gd name="connsiteY7" fmla="*/ 225000 h 450000"/>
                <a:gd name="connsiteX8" fmla="*/ 1263 w 2851301"/>
                <a:gd name="connsiteY8" fmla="*/ 0 h 450000"/>
                <a:gd name="connsiteX0" fmla="*/ 1162 w 2851200"/>
                <a:gd name="connsiteY0" fmla="*/ 0 h 450000"/>
                <a:gd name="connsiteX1" fmla="*/ 2851200 w 2851200"/>
                <a:gd name="connsiteY1" fmla="*/ 0 h 450000"/>
                <a:gd name="connsiteX2" fmla="*/ 2851200 w 2851200"/>
                <a:gd name="connsiteY2" fmla="*/ 0 h 450000"/>
                <a:gd name="connsiteX3" fmla="*/ 2851200 w 2851200"/>
                <a:gd name="connsiteY3" fmla="*/ 225000 h 450000"/>
                <a:gd name="connsiteX4" fmla="*/ 2626200 w 2851200"/>
                <a:gd name="connsiteY4" fmla="*/ 450000 h 450000"/>
                <a:gd name="connsiteX5" fmla="*/ 0 w 2851200"/>
                <a:gd name="connsiteY5" fmla="*/ 450000 h 450000"/>
                <a:gd name="connsiteX6" fmla="*/ 0 w 2851200"/>
                <a:gd name="connsiteY6" fmla="*/ 450000 h 450000"/>
                <a:gd name="connsiteX7" fmla="*/ 0 w 2851200"/>
                <a:gd name="connsiteY7" fmla="*/ 225000 h 450000"/>
                <a:gd name="connsiteX8" fmla="*/ 1162 w 2851200"/>
                <a:gd name="connsiteY8" fmla="*/ 0 h 450000"/>
                <a:gd name="connsiteX0" fmla="*/ 1162 w 2851200"/>
                <a:gd name="connsiteY0" fmla="*/ 0 h 450000"/>
                <a:gd name="connsiteX1" fmla="*/ 2851200 w 2851200"/>
                <a:gd name="connsiteY1" fmla="*/ 0 h 450000"/>
                <a:gd name="connsiteX2" fmla="*/ 2851200 w 2851200"/>
                <a:gd name="connsiteY2" fmla="*/ 0 h 450000"/>
                <a:gd name="connsiteX3" fmla="*/ 2851200 w 2851200"/>
                <a:gd name="connsiteY3" fmla="*/ 225000 h 450000"/>
                <a:gd name="connsiteX4" fmla="*/ 2626200 w 2851200"/>
                <a:gd name="connsiteY4" fmla="*/ 450000 h 450000"/>
                <a:gd name="connsiteX5" fmla="*/ 0 w 2851200"/>
                <a:gd name="connsiteY5" fmla="*/ 450000 h 450000"/>
                <a:gd name="connsiteX6" fmla="*/ 0 w 2851200"/>
                <a:gd name="connsiteY6" fmla="*/ 450000 h 450000"/>
                <a:gd name="connsiteX7" fmla="*/ 1162 w 2851200"/>
                <a:gd name="connsiteY7" fmla="*/ 0 h 45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51200" h="450000">
                  <a:moveTo>
                    <a:pt x="1162" y="0"/>
                  </a:moveTo>
                  <a:lnTo>
                    <a:pt x="2851200" y="0"/>
                  </a:lnTo>
                  <a:lnTo>
                    <a:pt x="2851200" y="0"/>
                  </a:lnTo>
                  <a:lnTo>
                    <a:pt x="2851200" y="225000"/>
                  </a:lnTo>
                  <a:cubicBezTo>
                    <a:pt x="2851200" y="349264"/>
                    <a:pt x="2750464" y="450000"/>
                    <a:pt x="2626200" y="450000"/>
                  </a:cubicBezTo>
                  <a:lnTo>
                    <a:pt x="0" y="450000"/>
                  </a:lnTo>
                  <a:lnTo>
                    <a:pt x="0" y="450000"/>
                  </a:lnTo>
                  <a:cubicBezTo>
                    <a:pt x="387" y="300000"/>
                    <a:pt x="775" y="150000"/>
                    <a:pt x="1162" y="0"/>
                  </a:cubicBezTo>
                  <a:close/>
                </a:path>
              </a:pathLst>
            </a:custGeom>
            <a:solidFill>
              <a:schemeClr val="accent4"/>
            </a:solidFill>
          </p:spPr>
          <p:txBody>
            <a:bodyPr/>
            <a:lstStyle>
              <a:lvl1pPr marL="266700" indent="-2667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539750" indent="-2730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806450" indent="-2667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073150" indent="-2667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346200" indent="-2730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GB" sz="1200" dirty="0">
                  <a:solidFill>
                    <a:schemeClr val="bg1"/>
                  </a:solidFill>
                </a:rPr>
                <a:t>  Pre-flight game</a:t>
              </a:r>
              <a:endParaRPr lang="nl-NL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59" name="Group 258">
            <a:extLst>
              <a:ext uri="{FF2B5EF4-FFF2-40B4-BE49-F238E27FC236}">
                <a16:creationId xmlns:a16="http://schemas.microsoft.com/office/drawing/2014/main" id="{1BA62ED1-3313-4ECC-80CB-D9401B5998AA}"/>
              </a:ext>
            </a:extLst>
          </p:cNvPr>
          <p:cNvGrpSpPr/>
          <p:nvPr/>
        </p:nvGrpSpPr>
        <p:grpSpPr>
          <a:xfrm>
            <a:off x="564633" y="2745335"/>
            <a:ext cx="3557835" cy="2001502"/>
            <a:chOff x="554857" y="2518455"/>
            <a:chExt cx="3359967" cy="1891621"/>
          </a:xfrm>
        </p:grpSpPr>
        <p:pic>
          <p:nvPicPr>
            <p:cNvPr id="257" name="Picture Placeholder 9">
              <a:extLst>
                <a:ext uri="{FF2B5EF4-FFF2-40B4-BE49-F238E27FC236}">
                  <a16:creationId xmlns:a16="http://schemas.microsoft.com/office/drawing/2014/main" id="{A836D8DF-456C-41D8-8E9B-B244C0189B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" t="679" r="-256" b="15051"/>
            <a:stretch/>
          </p:blipFill>
          <p:spPr>
            <a:xfrm>
              <a:off x="554857" y="2518882"/>
              <a:ext cx="3359967" cy="1891194"/>
            </a:xfrm>
            <a:prstGeom prst="rect">
              <a:avLst/>
            </a:prstGeom>
          </p:spPr>
        </p:pic>
        <p:pic>
          <p:nvPicPr>
            <p:cNvPr id="260" name="Picture Placeholder 9">
              <a:hlinkClick r:id="rId8"/>
              <a:extLst>
                <a:ext uri="{FF2B5EF4-FFF2-40B4-BE49-F238E27FC236}">
                  <a16:creationId xmlns:a16="http://schemas.microsoft.com/office/drawing/2014/main" id="{2E650779-E638-49BF-83B1-F995E8DFB69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8867">
              <a:off x="1658857" y="2895096"/>
              <a:ext cx="718067" cy="1212530"/>
            </a:xfrm>
            <a:prstGeom prst="rect">
              <a:avLst/>
            </a:prstGeom>
            <a:scene3d>
              <a:camera prst="orthographicFront">
                <a:rot lat="299999" lon="20399999" rev="0"/>
              </a:camera>
              <a:lightRig rig="threePt" dir="t"/>
            </a:scene3d>
          </p:spPr>
        </p:pic>
        <p:sp>
          <p:nvSpPr>
            <p:cNvPr id="258" name="Text Placeholder 7">
              <a:extLst>
                <a:ext uri="{FF2B5EF4-FFF2-40B4-BE49-F238E27FC236}">
                  <a16:creationId xmlns:a16="http://schemas.microsoft.com/office/drawing/2014/main" id="{6670399D-90FD-4F40-BFC6-BDE37A34005E}"/>
                </a:ext>
              </a:extLst>
            </p:cNvPr>
            <p:cNvSpPr txBox="1">
              <a:spLocks/>
            </p:cNvSpPr>
            <p:nvPr/>
          </p:nvSpPr>
          <p:spPr>
            <a:xfrm>
              <a:off x="556691" y="2518455"/>
              <a:ext cx="2608415" cy="320464"/>
            </a:xfrm>
            <a:custGeom>
              <a:avLst/>
              <a:gdLst>
                <a:gd name="connsiteX0" fmla="*/ 225000 w 2851200"/>
                <a:gd name="connsiteY0" fmla="*/ 0 h 450000"/>
                <a:gd name="connsiteX1" fmla="*/ 2851200 w 2851200"/>
                <a:gd name="connsiteY1" fmla="*/ 0 h 450000"/>
                <a:gd name="connsiteX2" fmla="*/ 2851200 w 2851200"/>
                <a:gd name="connsiteY2" fmla="*/ 0 h 450000"/>
                <a:gd name="connsiteX3" fmla="*/ 2851200 w 2851200"/>
                <a:gd name="connsiteY3" fmla="*/ 225000 h 450000"/>
                <a:gd name="connsiteX4" fmla="*/ 2626200 w 2851200"/>
                <a:gd name="connsiteY4" fmla="*/ 450000 h 450000"/>
                <a:gd name="connsiteX5" fmla="*/ 0 w 2851200"/>
                <a:gd name="connsiteY5" fmla="*/ 450000 h 450000"/>
                <a:gd name="connsiteX6" fmla="*/ 0 w 2851200"/>
                <a:gd name="connsiteY6" fmla="*/ 450000 h 450000"/>
                <a:gd name="connsiteX7" fmla="*/ 0 w 2851200"/>
                <a:gd name="connsiteY7" fmla="*/ 225000 h 450000"/>
                <a:gd name="connsiteX8" fmla="*/ 225000 w 2851200"/>
                <a:gd name="connsiteY8" fmla="*/ 0 h 450000"/>
                <a:gd name="connsiteX0" fmla="*/ 56162 w 2903818"/>
                <a:gd name="connsiteY0" fmla="*/ 0 h 450000"/>
                <a:gd name="connsiteX1" fmla="*/ 2903818 w 2903818"/>
                <a:gd name="connsiteY1" fmla="*/ 0 h 450000"/>
                <a:gd name="connsiteX2" fmla="*/ 2903818 w 2903818"/>
                <a:gd name="connsiteY2" fmla="*/ 0 h 450000"/>
                <a:gd name="connsiteX3" fmla="*/ 2903818 w 2903818"/>
                <a:gd name="connsiteY3" fmla="*/ 225000 h 450000"/>
                <a:gd name="connsiteX4" fmla="*/ 2678818 w 2903818"/>
                <a:gd name="connsiteY4" fmla="*/ 450000 h 450000"/>
                <a:gd name="connsiteX5" fmla="*/ 52618 w 2903818"/>
                <a:gd name="connsiteY5" fmla="*/ 450000 h 450000"/>
                <a:gd name="connsiteX6" fmla="*/ 52618 w 2903818"/>
                <a:gd name="connsiteY6" fmla="*/ 450000 h 450000"/>
                <a:gd name="connsiteX7" fmla="*/ 52618 w 2903818"/>
                <a:gd name="connsiteY7" fmla="*/ 225000 h 450000"/>
                <a:gd name="connsiteX8" fmla="*/ 56162 w 2903818"/>
                <a:gd name="connsiteY8" fmla="*/ 0 h 450000"/>
                <a:gd name="connsiteX0" fmla="*/ 3544 w 2851200"/>
                <a:gd name="connsiteY0" fmla="*/ 0 h 450000"/>
                <a:gd name="connsiteX1" fmla="*/ 2851200 w 2851200"/>
                <a:gd name="connsiteY1" fmla="*/ 0 h 450000"/>
                <a:gd name="connsiteX2" fmla="*/ 2851200 w 2851200"/>
                <a:gd name="connsiteY2" fmla="*/ 0 h 450000"/>
                <a:gd name="connsiteX3" fmla="*/ 2851200 w 2851200"/>
                <a:gd name="connsiteY3" fmla="*/ 225000 h 450000"/>
                <a:gd name="connsiteX4" fmla="*/ 2626200 w 2851200"/>
                <a:gd name="connsiteY4" fmla="*/ 450000 h 450000"/>
                <a:gd name="connsiteX5" fmla="*/ 0 w 2851200"/>
                <a:gd name="connsiteY5" fmla="*/ 450000 h 450000"/>
                <a:gd name="connsiteX6" fmla="*/ 0 w 2851200"/>
                <a:gd name="connsiteY6" fmla="*/ 450000 h 450000"/>
                <a:gd name="connsiteX7" fmla="*/ 0 w 2851200"/>
                <a:gd name="connsiteY7" fmla="*/ 225000 h 450000"/>
                <a:gd name="connsiteX8" fmla="*/ 3544 w 2851200"/>
                <a:gd name="connsiteY8" fmla="*/ 0 h 450000"/>
                <a:gd name="connsiteX0" fmla="*/ 1263 w 2851301"/>
                <a:gd name="connsiteY0" fmla="*/ 0 h 450000"/>
                <a:gd name="connsiteX1" fmla="*/ 2851301 w 2851301"/>
                <a:gd name="connsiteY1" fmla="*/ 0 h 450000"/>
                <a:gd name="connsiteX2" fmla="*/ 2851301 w 2851301"/>
                <a:gd name="connsiteY2" fmla="*/ 0 h 450000"/>
                <a:gd name="connsiteX3" fmla="*/ 2851301 w 2851301"/>
                <a:gd name="connsiteY3" fmla="*/ 225000 h 450000"/>
                <a:gd name="connsiteX4" fmla="*/ 2626301 w 2851301"/>
                <a:gd name="connsiteY4" fmla="*/ 450000 h 450000"/>
                <a:gd name="connsiteX5" fmla="*/ 101 w 2851301"/>
                <a:gd name="connsiteY5" fmla="*/ 450000 h 450000"/>
                <a:gd name="connsiteX6" fmla="*/ 101 w 2851301"/>
                <a:gd name="connsiteY6" fmla="*/ 450000 h 450000"/>
                <a:gd name="connsiteX7" fmla="*/ 101 w 2851301"/>
                <a:gd name="connsiteY7" fmla="*/ 225000 h 450000"/>
                <a:gd name="connsiteX8" fmla="*/ 1263 w 2851301"/>
                <a:gd name="connsiteY8" fmla="*/ 0 h 450000"/>
                <a:gd name="connsiteX0" fmla="*/ 1162 w 2851200"/>
                <a:gd name="connsiteY0" fmla="*/ 0 h 450000"/>
                <a:gd name="connsiteX1" fmla="*/ 2851200 w 2851200"/>
                <a:gd name="connsiteY1" fmla="*/ 0 h 450000"/>
                <a:gd name="connsiteX2" fmla="*/ 2851200 w 2851200"/>
                <a:gd name="connsiteY2" fmla="*/ 0 h 450000"/>
                <a:gd name="connsiteX3" fmla="*/ 2851200 w 2851200"/>
                <a:gd name="connsiteY3" fmla="*/ 225000 h 450000"/>
                <a:gd name="connsiteX4" fmla="*/ 2626200 w 2851200"/>
                <a:gd name="connsiteY4" fmla="*/ 450000 h 450000"/>
                <a:gd name="connsiteX5" fmla="*/ 0 w 2851200"/>
                <a:gd name="connsiteY5" fmla="*/ 450000 h 450000"/>
                <a:gd name="connsiteX6" fmla="*/ 0 w 2851200"/>
                <a:gd name="connsiteY6" fmla="*/ 450000 h 450000"/>
                <a:gd name="connsiteX7" fmla="*/ 0 w 2851200"/>
                <a:gd name="connsiteY7" fmla="*/ 225000 h 450000"/>
                <a:gd name="connsiteX8" fmla="*/ 1162 w 2851200"/>
                <a:gd name="connsiteY8" fmla="*/ 0 h 450000"/>
                <a:gd name="connsiteX0" fmla="*/ 1162 w 2851200"/>
                <a:gd name="connsiteY0" fmla="*/ 0 h 450000"/>
                <a:gd name="connsiteX1" fmla="*/ 2851200 w 2851200"/>
                <a:gd name="connsiteY1" fmla="*/ 0 h 450000"/>
                <a:gd name="connsiteX2" fmla="*/ 2851200 w 2851200"/>
                <a:gd name="connsiteY2" fmla="*/ 0 h 450000"/>
                <a:gd name="connsiteX3" fmla="*/ 2851200 w 2851200"/>
                <a:gd name="connsiteY3" fmla="*/ 225000 h 450000"/>
                <a:gd name="connsiteX4" fmla="*/ 2626200 w 2851200"/>
                <a:gd name="connsiteY4" fmla="*/ 450000 h 450000"/>
                <a:gd name="connsiteX5" fmla="*/ 0 w 2851200"/>
                <a:gd name="connsiteY5" fmla="*/ 450000 h 450000"/>
                <a:gd name="connsiteX6" fmla="*/ 0 w 2851200"/>
                <a:gd name="connsiteY6" fmla="*/ 450000 h 450000"/>
                <a:gd name="connsiteX7" fmla="*/ 1162 w 2851200"/>
                <a:gd name="connsiteY7" fmla="*/ 0 h 45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51200" h="450000">
                  <a:moveTo>
                    <a:pt x="1162" y="0"/>
                  </a:moveTo>
                  <a:lnTo>
                    <a:pt x="2851200" y="0"/>
                  </a:lnTo>
                  <a:lnTo>
                    <a:pt x="2851200" y="0"/>
                  </a:lnTo>
                  <a:lnTo>
                    <a:pt x="2851200" y="225000"/>
                  </a:lnTo>
                  <a:cubicBezTo>
                    <a:pt x="2851200" y="349264"/>
                    <a:pt x="2750464" y="450000"/>
                    <a:pt x="2626200" y="450000"/>
                  </a:cubicBezTo>
                  <a:lnTo>
                    <a:pt x="0" y="450000"/>
                  </a:lnTo>
                  <a:lnTo>
                    <a:pt x="0" y="450000"/>
                  </a:lnTo>
                  <a:cubicBezTo>
                    <a:pt x="387" y="300000"/>
                    <a:pt x="775" y="150000"/>
                    <a:pt x="1162" y="0"/>
                  </a:cubicBezTo>
                  <a:close/>
                </a:path>
              </a:pathLst>
            </a:custGeom>
            <a:solidFill>
              <a:schemeClr val="accent4"/>
            </a:solidFill>
          </p:spPr>
          <p:txBody>
            <a:bodyPr/>
            <a:lstStyle>
              <a:lvl1pPr marL="266700" indent="-2667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539750" indent="-2730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806450" indent="-2667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073150" indent="-2667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346200" indent="-2730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GB" sz="1200" dirty="0">
                  <a:solidFill>
                    <a:schemeClr val="bg1"/>
                  </a:solidFill>
                </a:rPr>
                <a:t>Observation app</a:t>
              </a:r>
              <a:endParaRPr lang="nl-NL" sz="1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64" name="Picture 263">
            <a:extLst>
              <a:ext uri="{FF2B5EF4-FFF2-40B4-BE49-F238E27FC236}">
                <a16:creationId xmlns:a16="http://schemas.microsoft.com/office/drawing/2014/main" id="{0074B613-F19D-436B-AA47-C221817B8F8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200" y="-69711"/>
            <a:ext cx="727559" cy="727559"/>
          </a:xfrm>
          <a:prstGeom prst="rect">
            <a:avLst/>
          </a:prstGeom>
        </p:spPr>
      </p:pic>
      <p:sp>
        <p:nvSpPr>
          <p:cNvPr id="144" name="Rectangle 143">
            <a:extLst>
              <a:ext uri="{FF2B5EF4-FFF2-40B4-BE49-F238E27FC236}">
                <a16:creationId xmlns:a16="http://schemas.microsoft.com/office/drawing/2014/main" id="{D1167C80-F79E-4E9F-A89C-6AC76BF9FFA8}"/>
              </a:ext>
            </a:extLst>
          </p:cNvPr>
          <p:cNvSpPr/>
          <p:nvPr/>
        </p:nvSpPr>
        <p:spPr>
          <a:xfrm>
            <a:off x="8679286" y="862884"/>
            <a:ext cx="417600" cy="11204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/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C962F417-DC67-4C67-9335-125A848ACE39}"/>
              </a:ext>
            </a:extLst>
          </p:cNvPr>
          <p:cNvGrpSpPr/>
          <p:nvPr/>
        </p:nvGrpSpPr>
        <p:grpSpPr>
          <a:xfrm>
            <a:off x="5018348" y="644134"/>
            <a:ext cx="2885069" cy="4097416"/>
            <a:chOff x="-315091" y="1950364"/>
            <a:chExt cx="3626316" cy="5150145"/>
          </a:xfrm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41ADDD11-D733-4B0C-8D56-2E602767C096}"/>
                </a:ext>
              </a:extLst>
            </p:cNvPr>
            <p:cNvSpPr/>
            <p:nvPr/>
          </p:nvSpPr>
          <p:spPr>
            <a:xfrm>
              <a:off x="-313619" y="1950364"/>
              <a:ext cx="3623373" cy="5143500"/>
            </a:xfrm>
            <a:prstGeom prst="rect">
              <a:avLst/>
            </a:prstGeom>
            <a:solidFill>
              <a:schemeClr val="bg1"/>
            </a:solidFill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27CB7651-A7FC-4986-B455-C2CBD32D89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-315091" y="1957009"/>
              <a:ext cx="3626316" cy="5143500"/>
            </a:xfrm>
            <a:prstGeom prst="rect">
              <a:avLst/>
            </a:prstGeom>
          </p:spPr>
        </p:pic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921D5660-2377-4AD1-8DBF-F887BA444B99}"/>
              </a:ext>
            </a:extLst>
          </p:cNvPr>
          <p:cNvGrpSpPr/>
          <p:nvPr/>
        </p:nvGrpSpPr>
        <p:grpSpPr>
          <a:xfrm>
            <a:off x="5041836" y="800624"/>
            <a:ext cx="664369" cy="739858"/>
            <a:chOff x="440531" y="918821"/>
            <a:chExt cx="664369" cy="739858"/>
          </a:xfrm>
        </p:grpSpPr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C7320905-F502-4C49-BC3F-9B9DE6043C8C}"/>
                </a:ext>
              </a:extLst>
            </p:cNvPr>
            <p:cNvSpPr/>
            <p:nvPr/>
          </p:nvSpPr>
          <p:spPr>
            <a:xfrm>
              <a:off x="463062" y="918821"/>
              <a:ext cx="641838" cy="622564"/>
            </a:xfrm>
            <a:prstGeom prst="rect">
              <a:avLst/>
            </a:prstGeom>
            <a:solidFill>
              <a:schemeClr val="accent4"/>
            </a:solidFill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2D5A2B8E-6D9B-4F3C-940B-754D294409F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40634" y="947275"/>
              <a:ext cx="474265" cy="711404"/>
              <a:chOff x="6436289" y="2654259"/>
              <a:chExt cx="345472" cy="518213"/>
            </a:xfrm>
          </p:grpSpPr>
          <p:sp>
            <p:nvSpPr>
              <p:cNvPr id="83" name="Freeform: Shape 73">
                <a:extLst>
                  <a:ext uri="{FF2B5EF4-FFF2-40B4-BE49-F238E27FC236}">
                    <a16:creationId xmlns:a16="http://schemas.microsoft.com/office/drawing/2014/main" id="{6458B043-5057-4B28-B104-35054B939884}"/>
                  </a:ext>
                </a:extLst>
              </p:cNvPr>
              <p:cNvSpPr/>
              <p:nvPr/>
            </p:nvSpPr>
            <p:spPr>
              <a:xfrm flipH="1">
                <a:off x="6515834" y="2869886"/>
                <a:ext cx="140382" cy="210671"/>
              </a:xfrm>
              <a:custGeom>
                <a:avLst/>
                <a:gdLst>
                  <a:gd name="connsiteX0" fmla="*/ 634946 w 1066800"/>
                  <a:gd name="connsiteY0" fmla="*/ 123682 h 1819275"/>
                  <a:gd name="connsiteX1" fmla="*/ 7144 w 1066800"/>
                  <a:gd name="connsiteY1" fmla="*/ 7144 h 1819275"/>
                  <a:gd name="connsiteX2" fmla="*/ 7144 w 1066800"/>
                  <a:gd name="connsiteY2" fmla="*/ 925554 h 1819275"/>
                  <a:gd name="connsiteX3" fmla="*/ 9049 w 1066800"/>
                  <a:gd name="connsiteY3" fmla="*/ 888035 h 1819275"/>
                  <a:gd name="connsiteX4" fmla="*/ 381190 w 1066800"/>
                  <a:gd name="connsiteY4" fmla="*/ 1257338 h 1819275"/>
                  <a:gd name="connsiteX5" fmla="*/ 449380 w 1066800"/>
                  <a:gd name="connsiteY5" fmla="*/ 1257338 h 1819275"/>
                  <a:gd name="connsiteX6" fmla="*/ 909742 w 1066800"/>
                  <a:gd name="connsiteY6" fmla="*/ 1717700 h 1819275"/>
                  <a:gd name="connsiteX7" fmla="*/ 909742 w 1066800"/>
                  <a:gd name="connsiteY7" fmla="*/ 1816808 h 1819275"/>
                  <a:gd name="connsiteX8" fmla="*/ 1061009 w 1066800"/>
                  <a:gd name="connsiteY8" fmla="*/ 1667113 h 1819275"/>
                  <a:gd name="connsiteX9" fmla="*/ 1061009 w 1066800"/>
                  <a:gd name="connsiteY9" fmla="*/ 832656 h 1819275"/>
                  <a:gd name="connsiteX10" fmla="*/ 634946 w 1066800"/>
                  <a:gd name="connsiteY10" fmla="*/ 123682 h 1819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66800" h="1819275">
                    <a:moveTo>
                      <a:pt x="634946" y="123682"/>
                    </a:moveTo>
                    <a:lnTo>
                      <a:pt x="7144" y="7144"/>
                    </a:lnTo>
                    <a:lnTo>
                      <a:pt x="7144" y="925554"/>
                    </a:lnTo>
                    <a:cubicBezTo>
                      <a:pt x="8401" y="913219"/>
                      <a:pt x="9049" y="900694"/>
                      <a:pt x="9049" y="888035"/>
                    </a:cubicBezTo>
                    <a:cubicBezTo>
                      <a:pt x="9049" y="1091994"/>
                      <a:pt x="177222" y="1257338"/>
                      <a:pt x="381190" y="1257338"/>
                    </a:cubicBezTo>
                    <a:lnTo>
                      <a:pt x="449380" y="1257338"/>
                    </a:lnTo>
                    <a:cubicBezTo>
                      <a:pt x="703631" y="1257338"/>
                      <a:pt x="909742" y="1463450"/>
                      <a:pt x="909742" y="1717700"/>
                    </a:cubicBezTo>
                    <a:lnTo>
                      <a:pt x="909742" y="1816808"/>
                    </a:lnTo>
                    <a:cubicBezTo>
                      <a:pt x="992419" y="1816808"/>
                      <a:pt x="1061009" y="1749781"/>
                      <a:pt x="1061009" y="1667113"/>
                    </a:cubicBezTo>
                    <a:lnTo>
                      <a:pt x="1061009" y="832656"/>
                    </a:lnTo>
                    <a:cubicBezTo>
                      <a:pt x="1061009" y="588102"/>
                      <a:pt x="847382" y="244792"/>
                      <a:pt x="634946" y="123682"/>
                    </a:cubicBezTo>
                    <a:close/>
                  </a:path>
                </a:pathLst>
              </a:custGeom>
              <a:solidFill>
                <a:srgbClr val="FFCC6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243">
                  <a:defRPr/>
                </a:pPr>
                <a:endParaRPr lang="en-GB" sz="1050" dirty="0">
                  <a:solidFill>
                    <a:srgbClr val="2C3E50"/>
                  </a:solidFill>
                  <a:latin typeface="Lato Medium"/>
                </a:endParaRPr>
              </a:p>
            </p:txBody>
          </p:sp>
          <p:sp>
            <p:nvSpPr>
              <p:cNvPr id="84" name="Freeform: Shape 73">
                <a:extLst>
                  <a:ext uri="{FF2B5EF4-FFF2-40B4-BE49-F238E27FC236}">
                    <a16:creationId xmlns:a16="http://schemas.microsoft.com/office/drawing/2014/main" id="{405F2916-5ABB-4F43-84E4-8128A2193A75}"/>
                  </a:ext>
                </a:extLst>
              </p:cNvPr>
              <p:cNvSpPr/>
              <p:nvPr/>
            </p:nvSpPr>
            <p:spPr>
              <a:xfrm>
                <a:off x="6553517" y="2880503"/>
                <a:ext cx="140382" cy="210671"/>
              </a:xfrm>
              <a:custGeom>
                <a:avLst/>
                <a:gdLst>
                  <a:gd name="connsiteX0" fmla="*/ 634946 w 1066800"/>
                  <a:gd name="connsiteY0" fmla="*/ 123682 h 1819275"/>
                  <a:gd name="connsiteX1" fmla="*/ 7144 w 1066800"/>
                  <a:gd name="connsiteY1" fmla="*/ 7144 h 1819275"/>
                  <a:gd name="connsiteX2" fmla="*/ 7144 w 1066800"/>
                  <a:gd name="connsiteY2" fmla="*/ 925554 h 1819275"/>
                  <a:gd name="connsiteX3" fmla="*/ 9049 w 1066800"/>
                  <a:gd name="connsiteY3" fmla="*/ 888035 h 1819275"/>
                  <a:gd name="connsiteX4" fmla="*/ 381190 w 1066800"/>
                  <a:gd name="connsiteY4" fmla="*/ 1257338 h 1819275"/>
                  <a:gd name="connsiteX5" fmla="*/ 449380 w 1066800"/>
                  <a:gd name="connsiteY5" fmla="*/ 1257338 h 1819275"/>
                  <a:gd name="connsiteX6" fmla="*/ 909742 w 1066800"/>
                  <a:gd name="connsiteY6" fmla="*/ 1717700 h 1819275"/>
                  <a:gd name="connsiteX7" fmla="*/ 909742 w 1066800"/>
                  <a:gd name="connsiteY7" fmla="*/ 1816808 h 1819275"/>
                  <a:gd name="connsiteX8" fmla="*/ 1061009 w 1066800"/>
                  <a:gd name="connsiteY8" fmla="*/ 1667113 h 1819275"/>
                  <a:gd name="connsiteX9" fmla="*/ 1061009 w 1066800"/>
                  <a:gd name="connsiteY9" fmla="*/ 832656 h 1819275"/>
                  <a:gd name="connsiteX10" fmla="*/ 634946 w 1066800"/>
                  <a:gd name="connsiteY10" fmla="*/ 123682 h 1819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66800" h="1819275">
                    <a:moveTo>
                      <a:pt x="634946" y="123682"/>
                    </a:moveTo>
                    <a:lnTo>
                      <a:pt x="7144" y="7144"/>
                    </a:lnTo>
                    <a:lnTo>
                      <a:pt x="7144" y="925554"/>
                    </a:lnTo>
                    <a:cubicBezTo>
                      <a:pt x="8401" y="913219"/>
                      <a:pt x="9049" y="900694"/>
                      <a:pt x="9049" y="888035"/>
                    </a:cubicBezTo>
                    <a:cubicBezTo>
                      <a:pt x="9049" y="1091994"/>
                      <a:pt x="177222" y="1257338"/>
                      <a:pt x="381190" y="1257338"/>
                    </a:cubicBezTo>
                    <a:lnTo>
                      <a:pt x="449380" y="1257338"/>
                    </a:lnTo>
                    <a:cubicBezTo>
                      <a:pt x="703631" y="1257338"/>
                      <a:pt x="909742" y="1463450"/>
                      <a:pt x="909742" y="1717700"/>
                    </a:cubicBezTo>
                    <a:lnTo>
                      <a:pt x="909742" y="1816808"/>
                    </a:lnTo>
                    <a:cubicBezTo>
                      <a:pt x="992419" y="1816808"/>
                      <a:pt x="1061009" y="1749781"/>
                      <a:pt x="1061009" y="1667113"/>
                    </a:cubicBezTo>
                    <a:lnTo>
                      <a:pt x="1061009" y="832656"/>
                    </a:lnTo>
                    <a:cubicBezTo>
                      <a:pt x="1061009" y="588102"/>
                      <a:pt x="847382" y="244792"/>
                      <a:pt x="634946" y="123682"/>
                    </a:cubicBezTo>
                    <a:close/>
                  </a:path>
                </a:pathLst>
              </a:custGeom>
              <a:solidFill>
                <a:srgbClr val="FFCC6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243">
                  <a:defRPr/>
                </a:pPr>
                <a:endParaRPr lang="en-GB" sz="1050" dirty="0">
                  <a:solidFill>
                    <a:srgbClr val="2C3E50"/>
                  </a:solidFill>
                  <a:latin typeface="Lato Medium"/>
                </a:endParaRPr>
              </a:p>
            </p:txBody>
          </p:sp>
          <p:sp>
            <p:nvSpPr>
              <p:cNvPr id="85" name="Freeform: Shape 6">
                <a:extLst>
                  <a:ext uri="{FF2B5EF4-FFF2-40B4-BE49-F238E27FC236}">
                    <a16:creationId xmlns:a16="http://schemas.microsoft.com/office/drawing/2014/main" id="{1CE1897E-092D-4DAD-A92A-A0DDB7231F0B}"/>
                  </a:ext>
                </a:extLst>
              </p:cNvPr>
              <p:cNvSpPr/>
              <p:nvPr/>
            </p:nvSpPr>
            <p:spPr>
              <a:xfrm>
                <a:off x="6469926" y="2848095"/>
                <a:ext cx="63896" cy="65076"/>
              </a:xfrm>
              <a:custGeom>
                <a:avLst/>
                <a:gdLst>
                  <a:gd name="connsiteX0" fmla="*/ 560165 w 561975"/>
                  <a:gd name="connsiteY0" fmla="*/ 283655 h 561975"/>
                  <a:gd name="connsiteX1" fmla="*/ 283655 w 561975"/>
                  <a:gd name="connsiteY1" fmla="*/ 560165 h 561975"/>
                  <a:gd name="connsiteX2" fmla="*/ 7144 w 561975"/>
                  <a:gd name="connsiteY2" fmla="*/ 283655 h 561975"/>
                  <a:gd name="connsiteX3" fmla="*/ 283655 w 561975"/>
                  <a:gd name="connsiteY3" fmla="*/ 7144 h 561975"/>
                  <a:gd name="connsiteX4" fmla="*/ 560165 w 561975"/>
                  <a:gd name="connsiteY4" fmla="*/ 283655 h 56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1975" h="561975">
                    <a:moveTo>
                      <a:pt x="560165" y="283655"/>
                    </a:moveTo>
                    <a:cubicBezTo>
                      <a:pt x="560165" y="436367"/>
                      <a:pt x="436367" y="560165"/>
                      <a:pt x="283655" y="560165"/>
                    </a:cubicBezTo>
                    <a:cubicBezTo>
                      <a:pt x="130942" y="560165"/>
                      <a:pt x="7144" y="436367"/>
                      <a:pt x="7144" y="283655"/>
                    </a:cubicBezTo>
                    <a:cubicBezTo>
                      <a:pt x="7144" y="130942"/>
                      <a:pt x="130942" y="7144"/>
                      <a:pt x="283655" y="7144"/>
                    </a:cubicBezTo>
                    <a:cubicBezTo>
                      <a:pt x="436367" y="7144"/>
                      <a:pt x="560165" y="130942"/>
                      <a:pt x="560165" y="283655"/>
                    </a:cubicBezTo>
                    <a:close/>
                  </a:path>
                </a:pathLst>
              </a:custGeom>
              <a:solidFill>
                <a:srgbClr val="FFCDB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243">
                  <a:defRPr/>
                </a:pPr>
                <a:endParaRPr lang="en-GB" sz="1050">
                  <a:solidFill>
                    <a:srgbClr val="2C3E50"/>
                  </a:solidFill>
                  <a:latin typeface="Lato Medium"/>
                </a:endParaRPr>
              </a:p>
            </p:txBody>
          </p:sp>
          <p:sp>
            <p:nvSpPr>
              <p:cNvPr id="86" name="Freeform: Shape 8">
                <a:extLst>
                  <a:ext uri="{FF2B5EF4-FFF2-40B4-BE49-F238E27FC236}">
                    <a16:creationId xmlns:a16="http://schemas.microsoft.com/office/drawing/2014/main" id="{03EFDA96-5A0B-4CAD-95DB-FF0C93085395}"/>
                  </a:ext>
                </a:extLst>
              </p:cNvPr>
              <p:cNvSpPr/>
              <p:nvPr/>
            </p:nvSpPr>
            <p:spPr>
              <a:xfrm>
                <a:off x="6680598" y="2848095"/>
                <a:ext cx="63896" cy="65076"/>
              </a:xfrm>
              <a:custGeom>
                <a:avLst/>
                <a:gdLst>
                  <a:gd name="connsiteX0" fmla="*/ 560165 w 561975"/>
                  <a:gd name="connsiteY0" fmla="*/ 283655 h 561975"/>
                  <a:gd name="connsiteX1" fmla="*/ 283654 w 561975"/>
                  <a:gd name="connsiteY1" fmla="*/ 560165 h 561975"/>
                  <a:gd name="connsiteX2" fmla="*/ 7144 w 561975"/>
                  <a:gd name="connsiteY2" fmla="*/ 283655 h 561975"/>
                  <a:gd name="connsiteX3" fmla="*/ 283654 w 561975"/>
                  <a:gd name="connsiteY3" fmla="*/ 7144 h 561975"/>
                  <a:gd name="connsiteX4" fmla="*/ 560165 w 561975"/>
                  <a:gd name="connsiteY4" fmla="*/ 283655 h 56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1975" h="561975">
                    <a:moveTo>
                      <a:pt x="560165" y="283655"/>
                    </a:moveTo>
                    <a:cubicBezTo>
                      <a:pt x="560165" y="436367"/>
                      <a:pt x="436367" y="560165"/>
                      <a:pt x="283654" y="560165"/>
                    </a:cubicBezTo>
                    <a:cubicBezTo>
                      <a:pt x="130942" y="560165"/>
                      <a:pt x="7144" y="436367"/>
                      <a:pt x="7144" y="283655"/>
                    </a:cubicBezTo>
                    <a:cubicBezTo>
                      <a:pt x="7144" y="130942"/>
                      <a:pt x="130942" y="7144"/>
                      <a:pt x="283654" y="7144"/>
                    </a:cubicBezTo>
                    <a:cubicBezTo>
                      <a:pt x="436367" y="7144"/>
                      <a:pt x="560165" y="130942"/>
                      <a:pt x="560165" y="283655"/>
                    </a:cubicBezTo>
                    <a:close/>
                  </a:path>
                </a:pathLst>
              </a:custGeom>
              <a:solidFill>
                <a:srgbClr val="FFCDB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GB" sz="1050">
                  <a:solidFill>
                    <a:srgbClr val="2C3E50"/>
                  </a:solidFill>
                  <a:latin typeface="Lato Medium"/>
                </a:endParaRPr>
              </a:p>
            </p:txBody>
          </p:sp>
          <p:sp>
            <p:nvSpPr>
              <p:cNvPr id="87" name="Freeform: Shape 17">
                <a:extLst>
                  <a:ext uri="{FF2B5EF4-FFF2-40B4-BE49-F238E27FC236}">
                    <a16:creationId xmlns:a16="http://schemas.microsoft.com/office/drawing/2014/main" id="{6DCEA496-4899-4EF7-BFB5-C85C5C6DA5A4}"/>
                  </a:ext>
                </a:extLst>
              </p:cNvPr>
              <p:cNvSpPr/>
              <p:nvPr/>
            </p:nvSpPr>
            <p:spPr>
              <a:xfrm>
                <a:off x="6436290" y="2945256"/>
                <a:ext cx="345471" cy="227216"/>
              </a:xfrm>
              <a:custGeom>
                <a:avLst/>
                <a:gdLst>
                  <a:gd name="connsiteX0" fmla="*/ 1523895 w 3038475"/>
                  <a:gd name="connsiteY0" fmla="*/ 1960074 h 1962150"/>
                  <a:gd name="connsiteX1" fmla="*/ 3040656 w 3038475"/>
                  <a:gd name="connsiteY1" fmla="*/ 1430874 h 1962150"/>
                  <a:gd name="connsiteX2" fmla="*/ 2980363 w 3038475"/>
                  <a:gd name="connsiteY2" fmla="*/ 876643 h 1962150"/>
                  <a:gd name="connsiteX3" fmla="*/ 2709634 w 3038475"/>
                  <a:gd name="connsiteY3" fmla="*/ 601333 h 1962150"/>
                  <a:gd name="connsiteX4" fmla="*/ 1877835 w 3038475"/>
                  <a:gd name="connsiteY4" fmla="*/ 505140 h 1962150"/>
                  <a:gd name="connsiteX5" fmla="*/ 1877835 w 3038475"/>
                  <a:gd name="connsiteY5" fmla="*/ 7144 h 1962150"/>
                  <a:gd name="connsiteX6" fmla="*/ 1169965 w 3038475"/>
                  <a:gd name="connsiteY6" fmla="*/ 7144 h 1962150"/>
                  <a:gd name="connsiteX7" fmla="*/ 1169965 w 3038475"/>
                  <a:gd name="connsiteY7" fmla="*/ 505140 h 1962150"/>
                  <a:gd name="connsiteX8" fmla="*/ 338166 w 3038475"/>
                  <a:gd name="connsiteY8" fmla="*/ 601333 h 1962150"/>
                  <a:gd name="connsiteX9" fmla="*/ 67437 w 3038475"/>
                  <a:gd name="connsiteY9" fmla="*/ 876643 h 1962150"/>
                  <a:gd name="connsiteX10" fmla="*/ 7144 w 3038475"/>
                  <a:gd name="connsiteY10" fmla="*/ 1430865 h 1962150"/>
                  <a:gd name="connsiteX11" fmla="*/ 1523895 w 3038475"/>
                  <a:gd name="connsiteY11" fmla="*/ 1960074 h 1962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038475" h="1962150">
                    <a:moveTo>
                      <a:pt x="1523895" y="1960074"/>
                    </a:moveTo>
                    <a:cubicBezTo>
                      <a:pt x="2097253" y="1960074"/>
                      <a:pt x="2624309" y="1762087"/>
                      <a:pt x="3040656" y="1430874"/>
                    </a:cubicBezTo>
                    <a:lnTo>
                      <a:pt x="2980363" y="876643"/>
                    </a:lnTo>
                    <a:cubicBezTo>
                      <a:pt x="2964761" y="733254"/>
                      <a:pt x="2852737" y="619335"/>
                      <a:pt x="2709634" y="601333"/>
                    </a:cubicBezTo>
                    <a:lnTo>
                      <a:pt x="1877835" y="505140"/>
                    </a:lnTo>
                    <a:lnTo>
                      <a:pt x="1877835" y="7144"/>
                    </a:lnTo>
                    <a:lnTo>
                      <a:pt x="1169965" y="7144"/>
                    </a:lnTo>
                    <a:lnTo>
                      <a:pt x="1169965" y="505140"/>
                    </a:lnTo>
                    <a:lnTo>
                      <a:pt x="338166" y="601333"/>
                    </a:lnTo>
                    <a:cubicBezTo>
                      <a:pt x="195053" y="619335"/>
                      <a:pt x="83029" y="733254"/>
                      <a:pt x="67437" y="876643"/>
                    </a:cubicBezTo>
                    <a:lnTo>
                      <a:pt x="7144" y="1430865"/>
                    </a:lnTo>
                    <a:cubicBezTo>
                      <a:pt x="423481" y="1762078"/>
                      <a:pt x="950538" y="1960074"/>
                      <a:pt x="1523895" y="1960074"/>
                    </a:cubicBezTo>
                    <a:close/>
                  </a:path>
                </a:pathLst>
              </a:custGeom>
              <a:solidFill>
                <a:srgbClr val="FFCDB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243">
                  <a:defRPr/>
                </a:pPr>
                <a:endParaRPr lang="en-GB" sz="1050">
                  <a:solidFill>
                    <a:srgbClr val="2C3E50"/>
                  </a:solidFill>
                  <a:latin typeface="Lato Medium"/>
                </a:endParaRPr>
              </a:p>
            </p:txBody>
          </p:sp>
          <p:sp>
            <p:nvSpPr>
              <p:cNvPr id="88" name="Freeform: Shape 18">
                <a:extLst>
                  <a:ext uri="{FF2B5EF4-FFF2-40B4-BE49-F238E27FC236}">
                    <a16:creationId xmlns:a16="http://schemas.microsoft.com/office/drawing/2014/main" id="{3946D541-618D-441F-981F-C3761C41CA3A}"/>
                  </a:ext>
                </a:extLst>
              </p:cNvPr>
              <p:cNvSpPr/>
              <p:nvPr/>
            </p:nvSpPr>
            <p:spPr>
              <a:xfrm>
                <a:off x="6497848" y="2700165"/>
                <a:ext cx="223094" cy="285675"/>
              </a:xfrm>
              <a:custGeom>
                <a:avLst/>
                <a:gdLst>
                  <a:gd name="connsiteX0" fmla="*/ 982485 w 1962150"/>
                  <a:gd name="connsiteY0" fmla="*/ 2464242 h 2466975"/>
                  <a:gd name="connsiteX1" fmla="*/ 982485 w 1962150"/>
                  <a:gd name="connsiteY1" fmla="*/ 2464242 h 2466975"/>
                  <a:gd name="connsiteX2" fmla="*/ 7144 w 1962150"/>
                  <a:gd name="connsiteY2" fmla="*/ 1488900 h 2466975"/>
                  <a:gd name="connsiteX3" fmla="*/ 7144 w 1962150"/>
                  <a:gd name="connsiteY3" fmla="*/ 982485 h 2466975"/>
                  <a:gd name="connsiteX4" fmla="*/ 982485 w 1962150"/>
                  <a:gd name="connsiteY4" fmla="*/ 7144 h 2466975"/>
                  <a:gd name="connsiteX5" fmla="*/ 982485 w 1962150"/>
                  <a:gd name="connsiteY5" fmla="*/ 7144 h 2466975"/>
                  <a:gd name="connsiteX6" fmla="*/ 1957826 w 1962150"/>
                  <a:gd name="connsiteY6" fmla="*/ 982485 h 2466975"/>
                  <a:gd name="connsiteX7" fmla="*/ 1957826 w 1962150"/>
                  <a:gd name="connsiteY7" fmla="*/ 1488900 h 2466975"/>
                  <a:gd name="connsiteX8" fmla="*/ 982485 w 1962150"/>
                  <a:gd name="connsiteY8" fmla="*/ 2464242 h 2466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62150" h="2466975">
                    <a:moveTo>
                      <a:pt x="982485" y="2464242"/>
                    </a:moveTo>
                    <a:lnTo>
                      <a:pt x="982485" y="2464242"/>
                    </a:lnTo>
                    <a:cubicBezTo>
                      <a:pt x="443817" y="2464242"/>
                      <a:pt x="7144" y="2027568"/>
                      <a:pt x="7144" y="1488900"/>
                    </a:cubicBezTo>
                    <a:lnTo>
                      <a:pt x="7144" y="982485"/>
                    </a:lnTo>
                    <a:cubicBezTo>
                      <a:pt x="7144" y="443817"/>
                      <a:pt x="443817" y="7144"/>
                      <a:pt x="982485" y="7144"/>
                    </a:cubicBezTo>
                    <a:lnTo>
                      <a:pt x="982485" y="7144"/>
                    </a:lnTo>
                    <a:cubicBezTo>
                      <a:pt x="1521152" y="7144"/>
                      <a:pt x="1957826" y="443817"/>
                      <a:pt x="1957826" y="982485"/>
                    </a:cubicBezTo>
                    <a:lnTo>
                      <a:pt x="1957826" y="1488900"/>
                    </a:lnTo>
                    <a:cubicBezTo>
                      <a:pt x="1957826" y="2027568"/>
                      <a:pt x="1521152" y="2464242"/>
                      <a:pt x="982485" y="2464242"/>
                    </a:cubicBezTo>
                    <a:close/>
                  </a:path>
                </a:pathLst>
              </a:custGeom>
              <a:solidFill>
                <a:srgbClr val="FFDEC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243">
                  <a:defRPr/>
                </a:pPr>
                <a:endParaRPr lang="en-GB" sz="1050">
                  <a:solidFill>
                    <a:srgbClr val="2C3E50"/>
                  </a:solidFill>
                  <a:latin typeface="Lato Medium"/>
                </a:endParaRPr>
              </a:p>
            </p:txBody>
          </p:sp>
          <p:sp>
            <p:nvSpPr>
              <p:cNvPr id="89" name="Freeform: Shape 15">
                <a:extLst>
                  <a:ext uri="{FF2B5EF4-FFF2-40B4-BE49-F238E27FC236}">
                    <a16:creationId xmlns:a16="http://schemas.microsoft.com/office/drawing/2014/main" id="{078C1D4D-5312-417C-94C8-E5631AFBF9A2}"/>
                  </a:ext>
                </a:extLst>
              </p:cNvPr>
              <p:cNvSpPr/>
              <p:nvPr/>
            </p:nvSpPr>
            <p:spPr>
              <a:xfrm>
                <a:off x="6436289" y="3003501"/>
                <a:ext cx="345470" cy="168758"/>
              </a:xfrm>
              <a:custGeom>
                <a:avLst/>
                <a:gdLst>
                  <a:gd name="connsiteX0" fmla="*/ 2980373 w 3038475"/>
                  <a:gd name="connsiteY0" fmla="*/ 373685 h 1457325"/>
                  <a:gd name="connsiteX1" fmla="*/ 2709644 w 3038475"/>
                  <a:gd name="connsiteY1" fmla="*/ 98374 h 1457325"/>
                  <a:gd name="connsiteX2" fmla="*/ 1920783 w 3038475"/>
                  <a:gd name="connsiteY2" fmla="*/ 7144 h 1457325"/>
                  <a:gd name="connsiteX3" fmla="*/ 1523905 w 3038475"/>
                  <a:gd name="connsiteY3" fmla="*/ 245850 h 1457325"/>
                  <a:gd name="connsiteX4" fmla="*/ 1127027 w 3038475"/>
                  <a:gd name="connsiteY4" fmla="*/ 7144 h 1457325"/>
                  <a:gd name="connsiteX5" fmla="*/ 338166 w 3038475"/>
                  <a:gd name="connsiteY5" fmla="*/ 98374 h 1457325"/>
                  <a:gd name="connsiteX6" fmla="*/ 67437 w 3038475"/>
                  <a:gd name="connsiteY6" fmla="*/ 373685 h 1457325"/>
                  <a:gd name="connsiteX7" fmla="*/ 7144 w 3038475"/>
                  <a:gd name="connsiteY7" fmla="*/ 927906 h 1457325"/>
                  <a:gd name="connsiteX8" fmla="*/ 1523905 w 3038475"/>
                  <a:gd name="connsiteY8" fmla="*/ 1457106 h 1457325"/>
                  <a:gd name="connsiteX9" fmla="*/ 3040666 w 3038475"/>
                  <a:gd name="connsiteY9" fmla="*/ 927906 h 1457325"/>
                  <a:gd name="connsiteX10" fmla="*/ 2980373 w 3038475"/>
                  <a:gd name="connsiteY10" fmla="*/ 373685 h 1457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038475" h="1457325">
                    <a:moveTo>
                      <a:pt x="2980373" y="373685"/>
                    </a:moveTo>
                    <a:cubicBezTo>
                      <a:pt x="2964771" y="230295"/>
                      <a:pt x="2852747" y="116376"/>
                      <a:pt x="2709644" y="98374"/>
                    </a:cubicBezTo>
                    <a:lnTo>
                      <a:pt x="1920783" y="7144"/>
                    </a:lnTo>
                    <a:cubicBezTo>
                      <a:pt x="1845297" y="149133"/>
                      <a:pt x="1695926" y="245850"/>
                      <a:pt x="1523905" y="245850"/>
                    </a:cubicBezTo>
                    <a:cubicBezTo>
                      <a:pt x="1351883" y="245850"/>
                      <a:pt x="1202512" y="149133"/>
                      <a:pt x="1127027" y="7144"/>
                    </a:cubicBezTo>
                    <a:lnTo>
                      <a:pt x="338166" y="98374"/>
                    </a:lnTo>
                    <a:cubicBezTo>
                      <a:pt x="195053" y="116376"/>
                      <a:pt x="83029" y="230295"/>
                      <a:pt x="67437" y="373685"/>
                    </a:cubicBezTo>
                    <a:lnTo>
                      <a:pt x="7144" y="927906"/>
                    </a:lnTo>
                    <a:cubicBezTo>
                      <a:pt x="423491" y="1259110"/>
                      <a:pt x="950547" y="1457106"/>
                      <a:pt x="1523905" y="1457106"/>
                    </a:cubicBezTo>
                    <a:cubicBezTo>
                      <a:pt x="2097262" y="1457106"/>
                      <a:pt x="2624319" y="1259119"/>
                      <a:pt x="3040666" y="927906"/>
                    </a:cubicBezTo>
                    <a:lnTo>
                      <a:pt x="2980373" y="373685"/>
                    </a:lnTo>
                    <a:close/>
                  </a:path>
                </a:pathLst>
              </a:custGeom>
              <a:solidFill>
                <a:srgbClr val="EEECE1">
                  <a:lumMod val="5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243">
                  <a:defRPr/>
                </a:pPr>
                <a:endParaRPr lang="en-GB" sz="1050" dirty="0">
                  <a:solidFill>
                    <a:srgbClr val="2C3E50"/>
                  </a:solidFill>
                  <a:latin typeface="Lato Medium"/>
                </a:endParaRPr>
              </a:p>
            </p:txBody>
          </p:sp>
          <p:sp>
            <p:nvSpPr>
              <p:cNvPr id="90" name="Freeform: Shape 17">
                <a:extLst>
                  <a:ext uri="{FF2B5EF4-FFF2-40B4-BE49-F238E27FC236}">
                    <a16:creationId xmlns:a16="http://schemas.microsoft.com/office/drawing/2014/main" id="{13F26C20-1A41-4640-8EFC-B718702646C7}"/>
                  </a:ext>
                </a:extLst>
              </p:cNvPr>
              <p:cNvSpPr/>
              <p:nvPr/>
            </p:nvSpPr>
            <p:spPr>
              <a:xfrm>
                <a:off x="6552861" y="2859536"/>
                <a:ext cx="18411" cy="31987"/>
              </a:xfrm>
              <a:custGeom>
                <a:avLst/>
                <a:gdLst>
                  <a:gd name="connsiteX0" fmla="*/ 84592 w 161925"/>
                  <a:gd name="connsiteY0" fmla="*/ 275377 h 276225"/>
                  <a:gd name="connsiteX1" fmla="*/ 84592 w 161925"/>
                  <a:gd name="connsiteY1" fmla="*/ 275377 h 276225"/>
                  <a:gd name="connsiteX2" fmla="*/ 7144 w 161925"/>
                  <a:gd name="connsiteY2" fmla="*/ 197929 h 276225"/>
                  <a:gd name="connsiteX3" fmla="*/ 7144 w 161925"/>
                  <a:gd name="connsiteY3" fmla="*/ 84591 h 276225"/>
                  <a:gd name="connsiteX4" fmla="*/ 84592 w 161925"/>
                  <a:gd name="connsiteY4" fmla="*/ 7144 h 276225"/>
                  <a:gd name="connsiteX5" fmla="*/ 84592 w 161925"/>
                  <a:gd name="connsiteY5" fmla="*/ 7144 h 276225"/>
                  <a:gd name="connsiteX6" fmla="*/ 162039 w 161925"/>
                  <a:gd name="connsiteY6" fmla="*/ 84591 h 276225"/>
                  <a:gd name="connsiteX7" fmla="*/ 162039 w 161925"/>
                  <a:gd name="connsiteY7" fmla="*/ 197929 h 276225"/>
                  <a:gd name="connsiteX8" fmla="*/ 84592 w 161925"/>
                  <a:gd name="connsiteY8" fmla="*/ 275377 h 276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1925" h="276225">
                    <a:moveTo>
                      <a:pt x="84592" y="275377"/>
                    </a:moveTo>
                    <a:lnTo>
                      <a:pt x="84592" y="275377"/>
                    </a:lnTo>
                    <a:cubicBezTo>
                      <a:pt x="41815" y="275377"/>
                      <a:pt x="7144" y="240697"/>
                      <a:pt x="7144" y="197929"/>
                    </a:cubicBezTo>
                    <a:lnTo>
                      <a:pt x="7144" y="84591"/>
                    </a:lnTo>
                    <a:cubicBezTo>
                      <a:pt x="7144" y="41815"/>
                      <a:pt x="41824" y="7144"/>
                      <a:pt x="84592" y="7144"/>
                    </a:cubicBezTo>
                    <a:lnTo>
                      <a:pt x="84592" y="7144"/>
                    </a:lnTo>
                    <a:cubicBezTo>
                      <a:pt x="127368" y="7144"/>
                      <a:pt x="162039" y="41824"/>
                      <a:pt x="162039" y="84591"/>
                    </a:cubicBezTo>
                    <a:lnTo>
                      <a:pt x="162039" y="197929"/>
                    </a:lnTo>
                    <a:cubicBezTo>
                      <a:pt x="162039" y="240706"/>
                      <a:pt x="127368" y="275377"/>
                      <a:pt x="84592" y="275377"/>
                    </a:cubicBezTo>
                    <a:close/>
                  </a:path>
                </a:pathLst>
              </a:custGeom>
              <a:solidFill>
                <a:sysClr val="windowText" lastClr="000000">
                  <a:lumMod val="65000"/>
                  <a:lumOff val="35000"/>
                </a:sys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243">
                  <a:defRPr/>
                </a:pPr>
                <a:endParaRPr lang="en-GB" sz="1050">
                  <a:solidFill>
                    <a:srgbClr val="2C3E50"/>
                  </a:solidFill>
                  <a:latin typeface="Lato Medium"/>
                </a:endParaRPr>
              </a:p>
            </p:txBody>
          </p:sp>
          <p:sp>
            <p:nvSpPr>
              <p:cNvPr id="91" name="Freeform: Shape 18">
                <a:extLst>
                  <a:ext uri="{FF2B5EF4-FFF2-40B4-BE49-F238E27FC236}">
                    <a16:creationId xmlns:a16="http://schemas.microsoft.com/office/drawing/2014/main" id="{0AEF1438-6D82-4CF2-8135-0E60F0A44D84}"/>
                  </a:ext>
                </a:extLst>
              </p:cNvPr>
              <p:cNvSpPr/>
              <p:nvPr/>
            </p:nvSpPr>
            <p:spPr>
              <a:xfrm>
                <a:off x="6647013" y="2859536"/>
                <a:ext cx="18411" cy="31987"/>
              </a:xfrm>
              <a:custGeom>
                <a:avLst/>
                <a:gdLst>
                  <a:gd name="connsiteX0" fmla="*/ 84591 w 161925"/>
                  <a:gd name="connsiteY0" fmla="*/ 275377 h 276225"/>
                  <a:gd name="connsiteX1" fmla="*/ 84591 w 161925"/>
                  <a:gd name="connsiteY1" fmla="*/ 275377 h 276225"/>
                  <a:gd name="connsiteX2" fmla="*/ 7144 w 161925"/>
                  <a:gd name="connsiteY2" fmla="*/ 197929 h 276225"/>
                  <a:gd name="connsiteX3" fmla="*/ 7144 w 161925"/>
                  <a:gd name="connsiteY3" fmla="*/ 84591 h 276225"/>
                  <a:gd name="connsiteX4" fmla="*/ 84591 w 161925"/>
                  <a:gd name="connsiteY4" fmla="*/ 7144 h 276225"/>
                  <a:gd name="connsiteX5" fmla="*/ 84591 w 161925"/>
                  <a:gd name="connsiteY5" fmla="*/ 7144 h 276225"/>
                  <a:gd name="connsiteX6" fmla="*/ 162039 w 161925"/>
                  <a:gd name="connsiteY6" fmla="*/ 84591 h 276225"/>
                  <a:gd name="connsiteX7" fmla="*/ 162039 w 161925"/>
                  <a:gd name="connsiteY7" fmla="*/ 197929 h 276225"/>
                  <a:gd name="connsiteX8" fmla="*/ 84591 w 161925"/>
                  <a:gd name="connsiteY8" fmla="*/ 275377 h 276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1925" h="276225">
                    <a:moveTo>
                      <a:pt x="84591" y="275377"/>
                    </a:moveTo>
                    <a:lnTo>
                      <a:pt x="84591" y="275377"/>
                    </a:lnTo>
                    <a:cubicBezTo>
                      <a:pt x="41815" y="275377"/>
                      <a:pt x="7144" y="240697"/>
                      <a:pt x="7144" y="197929"/>
                    </a:cubicBezTo>
                    <a:lnTo>
                      <a:pt x="7144" y="84591"/>
                    </a:lnTo>
                    <a:cubicBezTo>
                      <a:pt x="7144" y="41815"/>
                      <a:pt x="41824" y="7144"/>
                      <a:pt x="84591" y="7144"/>
                    </a:cubicBezTo>
                    <a:lnTo>
                      <a:pt x="84591" y="7144"/>
                    </a:lnTo>
                    <a:cubicBezTo>
                      <a:pt x="127368" y="7144"/>
                      <a:pt x="162039" y="41824"/>
                      <a:pt x="162039" y="84591"/>
                    </a:cubicBezTo>
                    <a:lnTo>
                      <a:pt x="162039" y="197929"/>
                    </a:lnTo>
                    <a:cubicBezTo>
                      <a:pt x="162049" y="240706"/>
                      <a:pt x="127368" y="275377"/>
                      <a:pt x="84591" y="275377"/>
                    </a:cubicBezTo>
                    <a:close/>
                  </a:path>
                </a:pathLst>
              </a:custGeom>
              <a:solidFill>
                <a:sysClr val="windowText" lastClr="000000">
                  <a:lumMod val="65000"/>
                  <a:lumOff val="35000"/>
                </a:sys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243">
                  <a:defRPr/>
                </a:pPr>
                <a:endParaRPr lang="en-GB" sz="1050">
                  <a:solidFill>
                    <a:srgbClr val="2C3E50"/>
                  </a:solidFill>
                  <a:latin typeface="Lato Medium"/>
                </a:endParaRPr>
              </a:p>
            </p:txBody>
          </p:sp>
          <p:sp>
            <p:nvSpPr>
              <p:cNvPr id="92" name="Freeform: Shape 21">
                <a:extLst>
                  <a:ext uri="{FF2B5EF4-FFF2-40B4-BE49-F238E27FC236}">
                    <a16:creationId xmlns:a16="http://schemas.microsoft.com/office/drawing/2014/main" id="{C7FC24CB-4690-49E6-8270-06D4DF1C0412}"/>
                  </a:ext>
                </a:extLst>
              </p:cNvPr>
              <p:cNvSpPr/>
              <p:nvPr/>
            </p:nvSpPr>
            <p:spPr>
              <a:xfrm>
                <a:off x="6577688" y="2926558"/>
                <a:ext cx="62813" cy="27575"/>
              </a:xfrm>
              <a:custGeom>
                <a:avLst/>
                <a:gdLst>
                  <a:gd name="connsiteX0" fmla="*/ 280273 w 552450"/>
                  <a:gd name="connsiteY0" fmla="*/ 238658 h 238125"/>
                  <a:gd name="connsiteX1" fmla="*/ 7144 w 552450"/>
                  <a:gd name="connsiteY1" fmla="*/ 44920 h 238125"/>
                  <a:gd name="connsiteX2" fmla="*/ 115024 w 552450"/>
                  <a:gd name="connsiteY2" fmla="*/ 7144 h 238125"/>
                  <a:gd name="connsiteX3" fmla="*/ 280273 w 552450"/>
                  <a:gd name="connsiteY3" fmla="*/ 124358 h 238125"/>
                  <a:gd name="connsiteX4" fmla="*/ 445513 w 552450"/>
                  <a:gd name="connsiteY4" fmla="*/ 7153 h 238125"/>
                  <a:gd name="connsiteX5" fmla="*/ 553393 w 552450"/>
                  <a:gd name="connsiteY5" fmla="*/ 44920 h 238125"/>
                  <a:gd name="connsiteX6" fmla="*/ 280273 w 552450"/>
                  <a:gd name="connsiteY6" fmla="*/ 238658 h 23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52450" h="238125">
                    <a:moveTo>
                      <a:pt x="280273" y="238658"/>
                    </a:moveTo>
                    <a:cubicBezTo>
                      <a:pt x="157486" y="238658"/>
                      <a:pt x="47730" y="160801"/>
                      <a:pt x="7144" y="44920"/>
                    </a:cubicBezTo>
                    <a:lnTo>
                      <a:pt x="115024" y="7144"/>
                    </a:lnTo>
                    <a:cubicBezTo>
                      <a:pt x="139570" y="77248"/>
                      <a:pt x="205978" y="124358"/>
                      <a:pt x="280273" y="124358"/>
                    </a:cubicBezTo>
                    <a:cubicBezTo>
                      <a:pt x="354568" y="124358"/>
                      <a:pt x="420967" y="77257"/>
                      <a:pt x="445513" y="7153"/>
                    </a:cubicBezTo>
                    <a:lnTo>
                      <a:pt x="553393" y="44920"/>
                    </a:lnTo>
                    <a:cubicBezTo>
                      <a:pt x="512826" y="160792"/>
                      <a:pt x="403069" y="238658"/>
                      <a:pt x="280273" y="238658"/>
                    </a:cubicBezTo>
                    <a:close/>
                  </a:path>
                </a:pathLst>
              </a:custGeom>
              <a:solidFill>
                <a:srgbClr val="FF945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243">
                  <a:defRPr/>
                </a:pPr>
                <a:endParaRPr lang="en-GB" sz="1050">
                  <a:solidFill>
                    <a:srgbClr val="2C3E50"/>
                  </a:solidFill>
                  <a:latin typeface="Lato Medium"/>
                </a:endParaRPr>
              </a:p>
            </p:txBody>
          </p:sp>
          <p:sp>
            <p:nvSpPr>
              <p:cNvPr id="93" name="Freeform: Shape 22">
                <a:extLst>
                  <a:ext uri="{FF2B5EF4-FFF2-40B4-BE49-F238E27FC236}">
                    <a16:creationId xmlns:a16="http://schemas.microsoft.com/office/drawing/2014/main" id="{42CE8A22-533A-4730-AEC1-9E9D2029EA34}"/>
                  </a:ext>
                </a:extLst>
              </p:cNvPr>
              <p:cNvSpPr/>
              <p:nvPr/>
            </p:nvSpPr>
            <p:spPr>
              <a:xfrm>
                <a:off x="6609336" y="2926558"/>
                <a:ext cx="31406" cy="27575"/>
              </a:xfrm>
              <a:custGeom>
                <a:avLst/>
                <a:gdLst>
                  <a:gd name="connsiteX0" fmla="*/ 275044 w 276225"/>
                  <a:gd name="connsiteY0" fmla="*/ 44910 h 238125"/>
                  <a:gd name="connsiteX1" fmla="*/ 167164 w 276225"/>
                  <a:gd name="connsiteY1" fmla="*/ 7144 h 238125"/>
                  <a:gd name="connsiteX2" fmla="*/ 7144 w 276225"/>
                  <a:gd name="connsiteY2" fmla="*/ 124149 h 238125"/>
                  <a:gd name="connsiteX3" fmla="*/ 7144 w 276225"/>
                  <a:gd name="connsiteY3" fmla="*/ 238449 h 238125"/>
                  <a:gd name="connsiteX4" fmla="*/ 275044 w 276225"/>
                  <a:gd name="connsiteY4" fmla="*/ 44910 h 23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225" h="238125">
                    <a:moveTo>
                      <a:pt x="275044" y="44910"/>
                    </a:moveTo>
                    <a:lnTo>
                      <a:pt x="167164" y="7144"/>
                    </a:lnTo>
                    <a:cubicBezTo>
                      <a:pt x="143208" y="75590"/>
                      <a:pt x="79305" y="121987"/>
                      <a:pt x="7144" y="124149"/>
                    </a:cubicBezTo>
                    <a:lnTo>
                      <a:pt x="7144" y="238449"/>
                    </a:lnTo>
                    <a:cubicBezTo>
                      <a:pt x="127806" y="236268"/>
                      <a:pt x="235058" y="159144"/>
                      <a:pt x="275044" y="44910"/>
                    </a:cubicBezTo>
                    <a:close/>
                  </a:path>
                </a:pathLst>
              </a:custGeom>
              <a:solidFill>
                <a:srgbClr val="F7674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243">
                  <a:defRPr/>
                </a:pPr>
                <a:endParaRPr lang="en-GB" sz="1050">
                  <a:solidFill>
                    <a:srgbClr val="2C3E50"/>
                  </a:solidFill>
                  <a:latin typeface="Lato Medium"/>
                </a:endParaRPr>
              </a:p>
            </p:txBody>
          </p:sp>
          <p:sp>
            <p:nvSpPr>
              <p:cNvPr id="94" name="Freeform: Shape 58">
                <a:extLst>
                  <a:ext uri="{FF2B5EF4-FFF2-40B4-BE49-F238E27FC236}">
                    <a16:creationId xmlns:a16="http://schemas.microsoft.com/office/drawing/2014/main" id="{A8BAD14E-5D44-4C57-8CF1-06561E10DAAC}"/>
                  </a:ext>
                </a:extLst>
              </p:cNvPr>
              <p:cNvSpPr/>
              <p:nvPr/>
            </p:nvSpPr>
            <p:spPr>
              <a:xfrm>
                <a:off x="6481375" y="2654259"/>
                <a:ext cx="246608" cy="221054"/>
              </a:xfrm>
              <a:custGeom>
                <a:avLst/>
                <a:gdLst>
                  <a:gd name="connsiteX0" fmla="*/ 1094451 w 2152650"/>
                  <a:gd name="connsiteY0" fmla="*/ 917019 h 1847850"/>
                  <a:gd name="connsiteX1" fmla="*/ 1466593 w 2152650"/>
                  <a:gd name="connsiteY1" fmla="*/ 1286323 h 1847850"/>
                  <a:gd name="connsiteX2" fmla="*/ 1534782 w 2152650"/>
                  <a:gd name="connsiteY2" fmla="*/ 1286323 h 1847850"/>
                  <a:gd name="connsiteX3" fmla="*/ 1995145 w 2152650"/>
                  <a:gd name="connsiteY3" fmla="*/ 1746685 h 1847850"/>
                  <a:gd name="connsiteX4" fmla="*/ 1995145 w 2152650"/>
                  <a:gd name="connsiteY4" fmla="*/ 1845793 h 1847850"/>
                  <a:gd name="connsiteX5" fmla="*/ 2146411 w 2152650"/>
                  <a:gd name="connsiteY5" fmla="*/ 1696098 h 1847850"/>
                  <a:gd name="connsiteX6" fmla="*/ 2146411 w 2152650"/>
                  <a:gd name="connsiteY6" fmla="*/ 861641 h 1847850"/>
                  <a:gd name="connsiteX7" fmla="*/ 1720349 w 2152650"/>
                  <a:gd name="connsiteY7" fmla="*/ 152667 h 1847850"/>
                  <a:gd name="connsiteX8" fmla="*/ 936393 w 2152650"/>
                  <a:gd name="connsiteY8" fmla="*/ 7144 h 1847850"/>
                  <a:gd name="connsiteX9" fmla="*/ 16669 w 2152650"/>
                  <a:gd name="connsiteY9" fmla="*/ 1096880 h 1847850"/>
                  <a:gd name="connsiteX10" fmla="*/ 7144 w 2152650"/>
                  <a:gd name="connsiteY10" fmla="*/ 1373105 h 1847850"/>
                  <a:gd name="connsiteX11" fmla="*/ 44958 w 2152650"/>
                  <a:gd name="connsiteY11" fmla="*/ 1343054 h 1847850"/>
                  <a:gd name="connsiteX12" fmla="*/ 44958 w 2152650"/>
                  <a:gd name="connsiteY12" fmla="*/ 1696098 h 1847850"/>
                  <a:gd name="connsiteX13" fmla="*/ 194653 w 2152650"/>
                  <a:gd name="connsiteY13" fmla="*/ 1845793 h 1847850"/>
                  <a:gd name="connsiteX14" fmla="*/ 194653 w 2152650"/>
                  <a:gd name="connsiteY14" fmla="*/ 1845793 h 1847850"/>
                  <a:gd name="connsiteX15" fmla="*/ 194653 w 2152650"/>
                  <a:gd name="connsiteY15" fmla="*/ 1746685 h 1847850"/>
                  <a:gd name="connsiteX16" fmla="*/ 655015 w 2152650"/>
                  <a:gd name="connsiteY16" fmla="*/ 1286323 h 1847850"/>
                  <a:gd name="connsiteX17" fmla="*/ 723205 w 2152650"/>
                  <a:gd name="connsiteY17" fmla="*/ 1286323 h 1847850"/>
                  <a:gd name="connsiteX18" fmla="*/ 1094451 w 2152650"/>
                  <a:gd name="connsiteY18" fmla="*/ 917019 h 1847850"/>
                  <a:gd name="connsiteX0" fmla="*/ 1087307 w 2139267"/>
                  <a:gd name="connsiteY0" fmla="*/ 909875 h 1838649"/>
                  <a:gd name="connsiteX1" fmla="*/ 1459449 w 2139267"/>
                  <a:gd name="connsiteY1" fmla="*/ 1279179 h 1838649"/>
                  <a:gd name="connsiteX2" fmla="*/ 1527638 w 2139267"/>
                  <a:gd name="connsiteY2" fmla="*/ 1279179 h 1838649"/>
                  <a:gd name="connsiteX3" fmla="*/ 1988001 w 2139267"/>
                  <a:gd name="connsiteY3" fmla="*/ 1739541 h 1838649"/>
                  <a:gd name="connsiteX4" fmla="*/ 1988001 w 2139267"/>
                  <a:gd name="connsiteY4" fmla="*/ 1838649 h 1838649"/>
                  <a:gd name="connsiteX5" fmla="*/ 2139267 w 2139267"/>
                  <a:gd name="connsiteY5" fmla="*/ 1688954 h 1838649"/>
                  <a:gd name="connsiteX6" fmla="*/ 2139267 w 2139267"/>
                  <a:gd name="connsiteY6" fmla="*/ 854497 h 1838649"/>
                  <a:gd name="connsiteX7" fmla="*/ 1713205 w 2139267"/>
                  <a:gd name="connsiteY7" fmla="*/ 145523 h 1838649"/>
                  <a:gd name="connsiteX8" fmla="*/ 1333497 w 2139267"/>
                  <a:gd name="connsiteY8" fmla="*/ 95490 h 1838649"/>
                  <a:gd name="connsiteX9" fmla="*/ 929249 w 2139267"/>
                  <a:gd name="connsiteY9" fmla="*/ 0 h 1838649"/>
                  <a:gd name="connsiteX10" fmla="*/ 9525 w 2139267"/>
                  <a:gd name="connsiteY10" fmla="*/ 1089736 h 1838649"/>
                  <a:gd name="connsiteX11" fmla="*/ 0 w 2139267"/>
                  <a:gd name="connsiteY11" fmla="*/ 1365961 h 1838649"/>
                  <a:gd name="connsiteX12" fmla="*/ 37814 w 2139267"/>
                  <a:gd name="connsiteY12" fmla="*/ 1335910 h 1838649"/>
                  <a:gd name="connsiteX13" fmla="*/ 37814 w 2139267"/>
                  <a:gd name="connsiteY13" fmla="*/ 1688954 h 1838649"/>
                  <a:gd name="connsiteX14" fmla="*/ 187509 w 2139267"/>
                  <a:gd name="connsiteY14" fmla="*/ 1838649 h 1838649"/>
                  <a:gd name="connsiteX15" fmla="*/ 187509 w 2139267"/>
                  <a:gd name="connsiteY15" fmla="*/ 1838649 h 1838649"/>
                  <a:gd name="connsiteX16" fmla="*/ 187509 w 2139267"/>
                  <a:gd name="connsiteY16" fmla="*/ 1739541 h 1838649"/>
                  <a:gd name="connsiteX17" fmla="*/ 647871 w 2139267"/>
                  <a:gd name="connsiteY17" fmla="*/ 1279179 h 1838649"/>
                  <a:gd name="connsiteX18" fmla="*/ 716061 w 2139267"/>
                  <a:gd name="connsiteY18" fmla="*/ 1279179 h 1838649"/>
                  <a:gd name="connsiteX19" fmla="*/ 1087307 w 2139267"/>
                  <a:gd name="connsiteY19" fmla="*/ 909875 h 1838649"/>
                  <a:gd name="connsiteX0" fmla="*/ 1087307 w 2139267"/>
                  <a:gd name="connsiteY0" fmla="*/ 915458 h 1844232"/>
                  <a:gd name="connsiteX1" fmla="*/ 1459449 w 2139267"/>
                  <a:gd name="connsiteY1" fmla="*/ 1284762 h 1844232"/>
                  <a:gd name="connsiteX2" fmla="*/ 1527638 w 2139267"/>
                  <a:gd name="connsiteY2" fmla="*/ 1284762 h 1844232"/>
                  <a:gd name="connsiteX3" fmla="*/ 1988001 w 2139267"/>
                  <a:gd name="connsiteY3" fmla="*/ 1745124 h 1844232"/>
                  <a:gd name="connsiteX4" fmla="*/ 1988001 w 2139267"/>
                  <a:gd name="connsiteY4" fmla="*/ 1844232 h 1844232"/>
                  <a:gd name="connsiteX5" fmla="*/ 2139267 w 2139267"/>
                  <a:gd name="connsiteY5" fmla="*/ 1694537 h 1844232"/>
                  <a:gd name="connsiteX6" fmla="*/ 2139267 w 2139267"/>
                  <a:gd name="connsiteY6" fmla="*/ 860080 h 1844232"/>
                  <a:gd name="connsiteX7" fmla="*/ 1713205 w 2139267"/>
                  <a:gd name="connsiteY7" fmla="*/ 151106 h 1844232"/>
                  <a:gd name="connsiteX8" fmla="*/ 1349047 w 2139267"/>
                  <a:gd name="connsiteY8" fmla="*/ 0 h 1844232"/>
                  <a:gd name="connsiteX9" fmla="*/ 929249 w 2139267"/>
                  <a:gd name="connsiteY9" fmla="*/ 5583 h 1844232"/>
                  <a:gd name="connsiteX10" fmla="*/ 9525 w 2139267"/>
                  <a:gd name="connsiteY10" fmla="*/ 1095319 h 1844232"/>
                  <a:gd name="connsiteX11" fmla="*/ 0 w 2139267"/>
                  <a:gd name="connsiteY11" fmla="*/ 1371544 h 1844232"/>
                  <a:gd name="connsiteX12" fmla="*/ 37814 w 2139267"/>
                  <a:gd name="connsiteY12" fmla="*/ 1341493 h 1844232"/>
                  <a:gd name="connsiteX13" fmla="*/ 37814 w 2139267"/>
                  <a:gd name="connsiteY13" fmla="*/ 1694537 h 1844232"/>
                  <a:gd name="connsiteX14" fmla="*/ 187509 w 2139267"/>
                  <a:gd name="connsiteY14" fmla="*/ 1844232 h 1844232"/>
                  <a:gd name="connsiteX15" fmla="*/ 187509 w 2139267"/>
                  <a:gd name="connsiteY15" fmla="*/ 1844232 h 1844232"/>
                  <a:gd name="connsiteX16" fmla="*/ 187509 w 2139267"/>
                  <a:gd name="connsiteY16" fmla="*/ 1745124 h 1844232"/>
                  <a:gd name="connsiteX17" fmla="*/ 647871 w 2139267"/>
                  <a:gd name="connsiteY17" fmla="*/ 1284762 h 1844232"/>
                  <a:gd name="connsiteX18" fmla="*/ 716061 w 2139267"/>
                  <a:gd name="connsiteY18" fmla="*/ 1284762 h 1844232"/>
                  <a:gd name="connsiteX19" fmla="*/ 1087307 w 2139267"/>
                  <a:gd name="connsiteY19" fmla="*/ 915458 h 1844232"/>
                  <a:gd name="connsiteX0" fmla="*/ 1087307 w 2139267"/>
                  <a:gd name="connsiteY0" fmla="*/ 915458 h 1844232"/>
                  <a:gd name="connsiteX1" fmla="*/ 1459449 w 2139267"/>
                  <a:gd name="connsiteY1" fmla="*/ 1284762 h 1844232"/>
                  <a:gd name="connsiteX2" fmla="*/ 1527638 w 2139267"/>
                  <a:gd name="connsiteY2" fmla="*/ 1284762 h 1844232"/>
                  <a:gd name="connsiteX3" fmla="*/ 1988001 w 2139267"/>
                  <a:gd name="connsiteY3" fmla="*/ 1745124 h 1844232"/>
                  <a:gd name="connsiteX4" fmla="*/ 1988001 w 2139267"/>
                  <a:gd name="connsiteY4" fmla="*/ 1844232 h 1844232"/>
                  <a:gd name="connsiteX5" fmla="*/ 2139267 w 2139267"/>
                  <a:gd name="connsiteY5" fmla="*/ 1694537 h 1844232"/>
                  <a:gd name="connsiteX6" fmla="*/ 2139267 w 2139267"/>
                  <a:gd name="connsiteY6" fmla="*/ 860080 h 1844232"/>
                  <a:gd name="connsiteX7" fmla="*/ 1713205 w 2139267"/>
                  <a:gd name="connsiteY7" fmla="*/ 151106 h 1844232"/>
                  <a:gd name="connsiteX8" fmla="*/ 1349047 w 2139267"/>
                  <a:gd name="connsiteY8" fmla="*/ 0 h 1844232"/>
                  <a:gd name="connsiteX9" fmla="*/ 929249 w 2139267"/>
                  <a:gd name="connsiteY9" fmla="*/ 5583 h 1844232"/>
                  <a:gd name="connsiteX10" fmla="*/ 9525 w 2139267"/>
                  <a:gd name="connsiteY10" fmla="*/ 1095319 h 1844232"/>
                  <a:gd name="connsiteX11" fmla="*/ 0 w 2139267"/>
                  <a:gd name="connsiteY11" fmla="*/ 1371544 h 1844232"/>
                  <a:gd name="connsiteX12" fmla="*/ 37814 w 2139267"/>
                  <a:gd name="connsiteY12" fmla="*/ 1341493 h 1844232"/>
                  <a:gd name="connsiteX13" fmla="*/ 37814 w 2139267"/>
                  <a:gd name="connsiteY13" fmla="*/ 1694537 h 1844232"/>
                  <a:gd name="connsiteX14" fmla="*/ 187509 w 2139267"/>
                  <a:gd name="connsiteY14" fmla="*/ 1844232 h 1844232"/>
                  <a:gd name="connsiteX15" fmla="*/ 187509 w 2139267"/>
                  <a:gd name="connsiteY15" fmla="*/ 1844232 h 1844232"/>
                  <a:gd name="connsiteX16" fmla="*/ 187509 w 2139267"/>
                  <a:gd name="connsiteY16" fmla="*/ 1745124 h 1844232"/>
                  <a:gd name="connsiteX17" fmla="*/ 647871 w 2139267"/>
                  <a:gd name="connsiteY17" fmla="*/ 1284762 h 1844232"/>
                  <a:gd name="connsiteX18" fmla="*/ 716061 w 2139267"/>
                  <a:gd name="connsiteY18" fmla="*/ 1284762 h 1844232"/>
                  <a:gd name="connsiteX19" fmla="*/ 1087307 w 2139267"/>
                  <a:gd name="connsiteY19" fmla="*/ 915458 h 1844232"/>
                  <a:gd name="connsiteX0" fmla="*/ 1087307 w 2139267"/>
                  <a:gd name="connsiteY0" fmla="*/ 998322 h 1927096"/>
                  <a:gd name="connsiteX1" fmla="*/ 1459449 w 2139267"/>
                  <a:gd name="connsiteY1" fmla="*/ 1367626 h 1927096"/>
                  <a:gd name="connsiteX2" fmla="*/ 1527638 w 2139267"/>
                  <a:gd name="connsiteY2" fmla="*/ 1367626 h 1927096"/>
                  <a:gd name="connsiteX3" fmla="*/ 1988001 w 2139267"/>
                  <a:gd name="connsiteY3" fmla="*/ 1827988 h 1927096"/>
                  <a:gd name="connsiteX4" fmla="*/ 1988001 w 2139267"/>
                  <a:gd name="connsiteY4" fmla="*/ 1927096 h 1927096"/>
                  <a:gd name="connsiteX5" fmla="*/ 2139267 w 2139267"/>
                  <a:gd name="connsiteY5" fmla="*/ 1777401 h 1927096"/>
                  <a:gd name="connsiteX6" fmla="*/ 2139267 w 2139267"/>
                  <a:gd name="connsiteY6" fmla="*/ 942944 h 1927096"/>
                  <a:gd name="connsiteX7" fmla="*/ 1713205 w 2139267"/>
                  <a:gd name="connsiteY7" fmla="*/ 233970 h 1927096"/>
                  <a:gd name="connsiteX8" fmla="*/ 1349047 w 2139267"/>
                  <a:gd name="connsiteY8" fmla="*/ 82864 h 1927096"/>
                  <a:gd name="connsiteX9" fmla="*/ 929249 w 2139267"/>
                  <a:gd name="connsiteY9" fmla="*/ 88447 h 1927096"/>
                  <a:gd name="connsiteX10" fmla="*/ 9525 w 2139267"/>
                  <a:gd name="connsiteY10" fmla="*/ 1178183 h 1927096"/>
                  <a:gd name="connsiteX11" fmla="*/ 0 w 2139267"/>
                  <a:gd name="connsiteY11" fmla="*/ 1454408 h 1927096"/>
                  <a:gd name="connsiteX12" fmla="*/ 37814 w 2139267"/>
                  <a:gd name="connsiteY12" fmla="*/ 1424357 h 1927096"/>
                  <a:gd name="connsiteX13" fmla="*/ 37814 w 2139267"/>
                  <a:gd name="connsiteY13" fmla="*/ 1777401 h 1927096"/>
                  <a:gd name="connsiteX14" fmla="*/ 187509 w 2139267"/>
                  <a:gd name="connsiteY14" fmla="*/ 1927096 h 1927096"/>
                  <a:gd name="connsiteX15" fmla="*/ 187509 w 2139267"/>
                  <a:gd name="connsiteY15" fmla="*/ 1927096 h 1927096"/>
                  <a:gd name="connsiteX16" fmla="*/ 187509 w 2139267"/>
                  <a:gd name="connsiteY16" fmla="*/ 1827988 h 1927096"/>
                  <a:gd name="connsiteX17" fmla="*/ 647871 w 2139267"/>
                  <a:gd name="connsiteY17" fmla="*/ 1367626 h 1927096"/>
                  <a:gd name="connsiteX18" fmla="*/ 716061 w 2139267"/>
                  <a:gd name="connsiteY18" fmla="*/ 1367626 h 1927096"/>
                  <a:gd name="connsiteX19" fmla="*/ 1087307 w 2139267"/>
                  <a:gd name="connsiteY19" fmla="*/ 998322 h 1927096"/>
                  <a:gd name="connsiteX0" fmla="*/ 1087307 w 2139267"/>
                  <a:gd name="connsiteY0" fmla="*/ 954030 h 1882804"/>
                  <a:gd name="connsiteX1" fmla="*/ 1459449 w 2139267"/>
                  <a:gd name="connsiteY1" fmla="*/ 1323334 h 1882804"/>
                  <a:gd name="connsiteX2" fmla="*/ 1527638 w 2139267"/>
                  <a:gd name="connsiteY2" fmla="*/ 1323334 h 1882804"/>
                  <a:gd name="connsiteX3" fmla="*/ 1988001 w 2139267"/>
                  <a:gd name="connsiteY3" fmla="*/ 1783696 h 1882804"/>
                  <a:gd name="connsiteX4" fmla="*/ 1988001 w 2139267"/>
                  <a:gd name="connsiteY4" fmla="*/ 1882804 h 1882804"/>
                  <a:gd name="connsiteX5" fmla="*/ 2139267 w 2139267"/>
                  <a:gd name="connsiteY5" fmla="*/ 1733109 h 1882804"/>
                  <a:gd name="connsiteX6" fmla="*/ 2139267 w 2139267"/>
                  <a:gd name="connsiteY6" fmla="*/ 898652 h 1882804"/>
                  <a:gd name="connsiteX7" fmla="*/ 1713205 w 2139267"/>
                  <a:gd name="connsiteY7" fmla="*/ 189678 h 1882804"/>
                  <a:gd name="connsiteX8" fmla="*/ 1349047 w 2139267"/>
                  <a:gd name="connsiteY8" fmla="*/ 38572 h 1882804"/>
                  <a:gd name="connsiteX9" fmla="*/ 929249 w 2139267"/>
                  <a:gd name="connsiteY9" fmla="*/ 44155 h 1882804"/>
                  <a:gd name="connsiteX10" fmla="*/ 9525 w 2139267"/>
                  <a:gd name="connsiteY10" fmla="*/ 1133891 h 1882804"/>
                  <a:gd name="connsiteX11" fmla="*/ 0 w 2139267"/>
                  <a:gd name="connsiteY11" fmla="*/ 1410116 h 1882804"/>
                  <a:gd name="connsiteX12" fmla="*/ 37814 w 2139267"/>
                  <a:gd name="connsiteY12" fmla="*/ 1380065 h 1882804"/>
                  <a:gd name="connsiteX13" fmla="*/ 37814 w 2139267"/>
                  <a:gd name="connsiteY13" fmla="*/ 1733109 h 1882804"/>
                  <a:gd name="connsiteX14" fmla="*/ 187509 w 2139267"/>
                  <a:gd name="connsiteY14" fmla="*/ 1882804 h 1882804"/>
                  <a:gd name="connsiteX15" fmla="*/ 187509 w 2139267"/>
                  <a:gd name="connsiteY15" fmla="*/ 1882804 h 1882804"/>
                  <a:gd name="connsiteX16" fmla="*/ 187509 w 2139267"/>
                  <a:gd name="connsiteY16" fmla="*/ 1783696 h 1882804"/>
                  <a:gd name="connsiteX17" fmla="*/ 647871 w 2139267"/>
                  <a:gd name="connsiteY17" fmla="*/ 1323334 h 1882804"/>
                  <a:gd name="connsiteX18" fmla="*/ 716061 w 2139267"/>
                  <a:gd name="connsiteY18" fmla="*/ 1323334 h 1882804"/>
                  <a:gd name="connsiteX19" fmla="*/ 1087307 w 2139267"/>
                  <a:gd name="connsiteY19" fmla="*/ 954030 h 1882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139267" h="1882804">
                    <a:moveTo>
                      <a:pt x="1087307" y="954030"/>
                    </a:moveTo>
                    <a:cubicBezTo>
                      <a:pt x="1087307" y="1157989"/>
                      <a:pt x="1255480" y="1323334"/>
                      <a:pt x="1459449" y="1323334"/>
                    </a:cubicBezTo>
                    <a:lnTo>
                      <a:pt x="1527638" y="1323334"/>
                    </a:lnTo>
                    <a:cubicBezTo>
                      <a:pt x="1781889" y="1323334"/>
                      <a:pt x="1988001" y="1529445"/>
                      <a:pt x="1988001" y="1783696"/>
                    </a:cubicBezTo>
                    <a:lnTo>
                      <a:pt x="1988001" y="1882804"/>
                    </a:lnTo>
                    <a:cubicBezTo>
                      <a:pt x="2070678" y="1882804"/>
                      <a:pt x="2139267" y="1815786"/>
                      <a:pt x="2139267" y="1733109"/>
                    </a:cubicBezTo>
                    <a:lnTo>
                      <a:pt x="2139267" y="898652"/>
                    </a:lnTo>
                    <a:cubicBezTo>
                      <a:pt x="2139267" y="654107"/>
                      <a:pt x="1925650" y="310798"/>
                      <a:pt x="1713205" y="189678"/>
                    </a:cubicBezTo>
                    <a:cubicBezTo>
                      <a:pt x="1581502" y="46331"/>
                      <a:pt x="1479706" y="62826"/>
                      <a:pt x="1349047" y="38572"/>
                    </a:cubicBezTo>
                    <a:cubicBezTo>
                      <a:pt x="1218388" y="14318"/>
                      <a:pt x="1191376" y="-37325"/>
                      <a:pt x="929249" y="44155"/>
                    </a:cubicBezTo>
                    <a:cubicBezTo>
                      <a:pt x="370532" y="103734"/>
                      <a:pt x="9525" y="572011"/>
                      <a:pt x="9525" y="1133891"/>
                    </a:cubicBezTo>
                    <a:lnTo>
                      <a:pt x="0" y="1410116"/>
                    </a:lnTo>
                    <a:lnTo>
                      <a:pt x="37814" y="1380065"/>
                    </a:lnTo>
                    <a:lnTo>
                      <a:pt x="37814" y="1733109"/>
                    </a:lnTo>
                    <a:cubicBezTo>
                      <a:pt x="37814" y="1815786"/>
                      <a:pt x="104832" y="1882804"/>
                      <a:pt x="187509" y="1882804"/>
                    </a:cubicBezTo>
                    <a:lnTo>
                      <a:pt x="187509" y="1882804"/>
                    </a:lnTo>
                    <a:lnTo>
                      <a:pt x="187509" y="1783696"/>
                    </a:lnTo>
                    <a:cubicBezTo>
                      <a:pt x="187509" y="1529445"/>
                      <a:pt x="393620" y="1323334"/>
                      <a:pt x="647871" y="1323334"/>
                    </a:cubicBezTo>
                    <a:lnTo>
                      <a:pt x="716061" y="1323334"/>
                    </a:lnTo>
                    <a:cubicBezTo>
                      <a:pt x="920029" y="1323334"/>
                      <a:pt x="1087307" y="1157989"/>
                      <a:pt x="1087307" y="954030"/>
                    </a:cubicBezTo>
                    <a:close/>
                  </a:path>
                </a:pathLst>
              </a:custGeom>
              <a:solidFill>
                <a:srgbClr val="FFCC6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243">
                  <a:defRPr/>
                </a:pPr>
                <a:endParaRPr lang="en-GB" sz="1050" dirty="0">
                  <a:solidFill>
                    <a:srgbClr val="2C3E50"/>
                  </a:solidFill>
                  <a:latin typeface="Lato Medium"/>
                </a:endParaRPr>
              </a:p>
            </p:txBody>
          </p:sp>
          <p:sp>
            <p:nvSpPr>
              <p:cNvPr id="95" name="Freeform: Shape 73">
                <a:extLst>
                  <a:ext uri="{FF2B5EF4-FFF2-40B4-BE49-F238E27FC236}">
                    <a16:creationId xmlns:a16="http://schemas.microsoft.com/office/drawing/2014/main" id="{566E06B0-F24F-46C6-BD5D-A82824B735F4}"/>
                  </a:ext>
                </a:extLst>
              </p:cNvPr>
              <p:cNvSpPr/>
              <p:nvPr/>
            </p:nvSpPr>
            <p:spPr>
              <a:xfrm>
                <a:off x="6541257" y="2668373"/>
                <a:ext cx="140382" cy="183153"/>
              </a:xfrm>
              <a:custGeom>
                <a:avLst/>
                <a:gdLst>
                  <a:gd name="connsiteX0" fmla="*/ 634946 w 1066800"/>
                  <a:gd name="connsiteY0" fmla="*/ 123682 h 1819275"/>
                  <a:gd name="connsiteX1" fmla="*/ 7144 w 1066800"/>
                  <a:gd name="connsiteY1" fmla="*/ 7144 h 1819275"/>
                  <a:gd name="connsiteX2" fmla="*/ 7144 w 1066800"/>
                  <a:gd name="connsiteY2" fmla="*/ 925554 h 1819275"/>
                  <a:gd name="connsiteX3" fmla="*/ 9049 w 1066800"/>
                  <a:gd name="connsiteY3" fmla="*/ 888035 h 1819275"/>
                  <a:gd name="connsiteX4" fmla="*/ 381190 w 1066800"/>
                  <a:gd name="connsiteY4" fmla="*/ 1257338 h 1819275"/>
                  <a:gd name="connsiteX5" fmla="*/ 449380 w 1066800"/>
                  <a:gd name="connsiteY5" fmla="*/ 1257338 h 1819275"/>
                  <a:gd name="connsiteX6" fmla="*/ 909742 w 1066800"/>
                  <a:gd name="connsiteY6" fmla="*/ 1717700 h 1819275"/>
                  <a:gd name="connsiteX7" fmla="*/ 909742 w 1066800"/>
                  <a:gd name="connsiteY7" fmla="*/ 1816808 h 1819275"/>
                  <a:gd name="connsiteX8" fmla="*/ 1061009 w 1066800"/>
                  <a:gd name="connsiteY8" fmla="*/ 1667113 h 1819275"/>
                  <a:gd name="connsiteX9" fmla="*/ 1061009 w 1066800"/>
                  <a:gd name="connsiteY9" fmla="*/ 832656 h 1819275"/>
                  <a:gd name="connsiteX10" fmla="*/ 634946 w 1066800"/>
                  <a:gd name="connsiteY10" fmla="*/ 123682 h 1819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66800" h="1819275">
                    <a:moveTo>
                      <a:pt x="634946" y="123682"/>
                    </a:moveTo>
                    <a:lnTo>
                      <a:pt x="7144" y="7144"/>
                    </a:lnTo>
                    <a:lnTo>
                      <a:pt x="7144" y="925554"/>
                    </a:lnTo>
                    <a:cubicBezTo>
                      <a:pt x="8401" y="913219"/>
                      <a:pt x="9049" y="900694"/>
                      <a:pt x="9049" y="888035"/>
                    </a:cubicBezTo>
                    <a:cubicBezTo>
                      <a:pt x="9049" y="1091994"/>
                      <a:pt x="177222" y="1257338"/>
                      <a:pt x="381190" y="1257338"/>
                    </a:cubicBezTo>
                    <a:lnTo>
                      <a:pt x="449380" y="1257338"/>
                    </a:lnTo>
                    <a:cubicBezTo>
                      <a:pt x="703631" y="1257338"/>
                      <a:pt x="909742" y="1463450"/>
                      <a:pt x="909742" y="1717700"/>
                    </a:cubicBezTo>
                    <a:lnTo>
                      <a:pt x="909742" y="1816808"/>
                    </a:lnTo>
                    <a:cubicBezTo>
                      <a:pt x="992419" y="1816808"/>
                      <a:pt x="1061009" y="1749781"/>
                      <a:pt x="1061009" y="1667113"/>
                    </a:cubicBezTo>
                    <a:lnTo>
                      <a:pt x="1061009" y="832656"/>
                    </a:lnTo>
                    <a:cubicBezTo>
                      <a:pt x="1061009" y="588102"/>
                      <a:pt x="847382" y="244792"/>
                      <a:pt x="634946" y="123682"/>
                    </a:cubicBezTo>
                    <a:close/>
                  </a:path>
                </a:pathLst>
              </a:custGeom>
              <a:solidFill>
                <a:srgbClr val="FFCC6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243">
                  <a:defRPr/>
                </a:pPr>
                <a:endParaRPr lang="en-GB" sz="1050" dirty="0">
                  <a:solidFill>
                    <a:srgbClr val="2C3E50"/>
                  </a:solidFill>
                  <a:latin typeface="Lato Medium"/>
                </a:endParaRPr>
              </a:p>
            </p:txBody>
          </p:sp>
          <p:sp>
            <p:nvSpPr>
              <p:cNvPr id="96" name="Freeform: Shape 73">
                <a:extLst>
                  <a:ext uri="{FF2B5EF4-FFF2-40B4-BE49-F238E27FC236}">
                    <a16:creationId xmlns:a16="http://schemas.microsoft.com/office/drawing/2014/main" id="{0F8ED7C2-A6D6-4202-919C-62F4EA904467}"/>
                  </a:ext>
                </a:extLst>
              </p:cNvPr>
              <p:cNvSpPr/>
              <p:nvPr/>
            </p:nvSpPr>
            <p:spPr>
              <a:xfrm flipH="1">
                <a:off x="6529525" y="2675036"/>
                <a:ext cx="140382" cy="183153"/>
              </a:xfrm>
              <a:custGeom>
                <a:avLst/>
                <a:gdLst>
                  <a:gd name="connsiteX0" fmla="*/ 634946 w 1066800"/>
                  <a:gd name="connsiteY0" fmla="*/ 123682 h 1819275"/>
                  <a:gd name="connsiteX1" fmla="*/ 7144 w 1066800"/>
                  <a:gd name="connsiteY1" fmla="*/ 7144 h 1819275"/>
                  <a:gd name="connsiteX2" fmla="*/ 7144 w 1066800"/>
                  <a:gd name="connsiteY2" fmla="*/ 925554 h 1819275"/>
                  <a:gd name="connsiteX3" fmla="*/ 9049 w 1066800"/>
                  <a:gd name="connsiteY3" fmla="*/ 888035 h 1819275"/>
                  <a:gd name="connsiteX4" fmla="*/ 381190 w 1066800"/>
                  <a:gd name="connsiteY4" fmla="*/ 1257338 h 1819275"/>
                  <a:gd name="connsiteX5" fmla="*/ 449380 w 1066800"/>
                  <a:gd name="connsiteY5" fmla="*/ 1257338 h 1819275"/>
                  <a:gd name="connsiteX6" fmla="*/ 909742 w 1066800"/>
                  <a:gd name="connsiteY6" fmla="*/ 1717700 h 1819275"/>
                  <a:gd name="connsiteX7" fmla="*/ 909742 w 1066800"/>
                  <a:gd name="connsiteY7" fmla="*/ 1816808 h 1819275"/>
                  <a:gd name="connsiteX8" fmla="*/ 1061009 w 1066800"/>
                  <a:gd name="connsiteY8" fmla="*/ 1667113 h 1819275"/>
                  <a:gd name="connsiteX9" fmla="*/ 1061009 w 1066800"/>
                  <a:gd name="connsiteY9" fmla="*/ 832656 h 1819275"/>
                  <a:gd name="connsiteX10" fmla="*/ 634946 w 1066800"/>
                  <a:gd name="connsiteY10" fmla="*/ 123682 h 1819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66800" h="1819275">
                    <a:moveTo>
                      <a:pt x="634946" y="123682"/>
                    </a:moveTo>
                    <a:lnTo>
                      <a:pt x="7144" y="7144"/>
                    </a:lnTo>
                    <a:lnTo>
                      <a:pt x="7144" y="925554"/>
                    </a:lnTo>
                    <a:cubicBezTo>
                      <a:pt x="8401" y="913219"/>
                      <a:pt x="9049" y="900694"/>
                      <a:pt x="9049" y="888035"/>
                    </a:cubicBezTo>
                    <a:cubicBezTo>
                      <a:pt x="9049" y="1091994"/>
                      <a:pt x="177222" y="1257338"/>
                      <a:pt x="381190" y="1257338"/>
                    </a:cubicBezTo>
                    <a:lnTo>
                      <a:pt x="449380" y="1257338"/>
                    </a:lnTo>
                    <a:cubicBezTo>
                      <a:pt x="703631" y="1257338"/>
                      <a:pt x="909742" y="1463450"/>
                      <a:pt x="909742" y="1717700"/>
                    </a:cubicBezTo>
                    <a:lnTo>
                      <a:pt x="909742" y="1816808"/>
                    </a:lnTo>
                    <a:cubicBezTo>
                      <a:pt x="992419" y="1816808"/>
                      <a:pt x="1061009" y="1749781"/>
                      <a:pt x="1061009" y="1667113"/>
                    </a:cubicBezTo>
                    <a:lnTo>
                      <a:pt x="1061009" y="832656"/>
                    </a:lnTo>
                    <a:cubicBezTo>
                      <a:pt x="1061009" y="588102"/>
                      <a:pt x="847382" y="244792"/>
                      <a:pt x="634946" y="123682"/>
                    </a:cubicBezTo>
                    <a:close/>
                  </a:path>
                </a:pathLst>
              </a:custGeom>
              <a:solidFill>
                <a:srgbClr val="FFCC6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243">
                  <a:defRPr/>
                </a:pPr>
                <a:endParaRPr lang="en-GB" sz="1050" dirty="0">
                  <a:solidFill>
                    <a:srgbClr val="2C3E50"/>
                  </a:solidFill>
                  <a:latin typeface="Lato Medium"/>
                </a:endParaRPr>
              </a:p>
            </p:txBody>
          </p:sp>
        </p:grp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C9F23A83-7CF9-4306-B876-1C11A1C1E02F}"/>
                </a:ext>
              </a:extLst>
            </p:cNvPr>
            <p:cNvSpPr/>
            <p:nvPr/>
          </p:nvSpPr>
          <p:spPr>
            <a:xfrm>
              <a:off x="440531" y="1536623"/>
              <a:ext cx="664369" cy="106833"/>
            </a:xfrm>
            <a:prstGeom prst="rect">
              <a:avLst/>
            </a:prstGeom>
            <a:solidFill>
              <a:schemeClr val="accent4"/>
            </a:solidFill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</p:grpSp>
      <p:sp>
        <p:nvSpPr>
          <p:cNvPr id="97" name="TextBox 96">
            <a:extLst>
              <a:ext uri="{FF2B5EF4-FFF2-40B4-BE49-F238E27FC236}">
                <a16:creationId xmlns:a16="http://schemas.microsoft.com/office/drawing/2014/main" id="{313DD050-9590-40F6-A7BC-016DDBE7F9B8}"/>
              </a:ext>
            </a:extLst>
          </p:cNvPr>
          <p:cNvSpPr txBox="1"/>
          <p:nvPr/>
        </p:nvSpPr>
        <p:spPr>
          <a:xfrm>
            <a:off x="5836856" y="826074"/>
            <a:ext cx="1204563" cy="276985"/>
          </a:xfrm>
          <a:prstGeom prst="rect">
            <a:avLst/>
          </a:prstGeom>
          <a:solidFill>
            <a:schemeClr val="accent4"/>
          </a:solidFill>
        </p:spPr>
        <p:txBody>
          <a:bodyPr wrap="square" lIns="91424" tIns="45713" rIns="91424" bIns="45713" rtlCol="0">
            <a:spAutoFit/>
          </a:bodyPr>
          <a:lstStyle/>
          <a:p>
            <a:r>
              <a:rPr lang="nl-NL" sz="1200" b="1" dirty="0" err="1">
                <a:solidFill>
                  <a:schemeClr val="bg1"/>
                </a:solidFill>
                <a:latin typeface="Tw Cen MT" panose="020B0602020104020603" pitchFamily="34" charset="0"/>
              </a:rPr>
              <a:t>Janie</a:t>
            </a:r>
            <a:r>
              <a:rPr lang="nl-NL" sz="1200" b="1" dirty="0">
                <a:solidFill>
                  <a:schemeClr val="bg1"/>
                </a:solidFill>
                <a:latin typeface="Tw Cen MT" panose="020B0602020104020603" pitchFamily="34" charset="0"/>
              </a:rPr>
              <a:t> de Groot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F5B154F3-1830-4A5F-9A29-A71A1B25ADB9}"/>
              </a:ext>
            </a:extLst>
          </p:cNvPr>
          <p:cNvSpPr/>
          <p:nvPr/>
        </p:nvSpPr>
        <p:spPr>
          <a:xfrm>
            <a:off x="5018347" y="702775"/>
            <a:ext cx="2897658" cy="1268864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1B0DEBEF-C635-4CDD-877A-8D25975F154E}"/>
              </a:ext>
            </a:extLst>
          </p:cNvPr>
          <p:cNvSpPr/>
          <p:nvPr/>
        </p:nvSpPr>
        <p:spPr>
          <a:xfrm>
            <a:off x="5015488" y="2686215"/>
            <a:ext cx="2872791" cy="1977864"/>
          </a:xfrm>
          <a:prstGeom prst="rect">
            <a:avLst/>
          </a:prstGeom>
          <a:solidFill>
            <a:srgbClr val="FFFFFF">
              <a:alpha val="90000"/>
            </a:srgbClr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/>
          </a:p>
        </p:txBody>
      </p:sp>
      <p:sp>
        <p:nvSpPr>
          <p:cNvPr id="100" name="Text Placeholder 7">
            <a:extLst>
              <a:ext uri="{FF2B5EF4-FFF2-40B4-BE49-F238E27FC236}">
                <a16:creationId xmlns:a16="http://schemas.microsoft.com/office/drawing/2014/main" id="{4BFE370B-288C-4579-A40B-5508E59C4B9E}"/>
              </a:ext>
            </a:extLst>
          </p:cNvPr>
          <p:cNvSpPr txBox="1">
            <a:spLocks/>
          </p:cNvSpPr>
          <p:nvPr/>
        </p:nvSpPr>
        <p:spPr>
          <a:xfrm>
            <a:off x="5018347" y="396153"/>
            <a:ext cx="2877993" cy="380228"/>
          </a:xfrm>
          <a:custGeom>
            <a:avLst/>
            <a:gdLst>
              <a:gd name="connsiteX0" fmla="*/ 225000 w 2851200"/>
              <a:gd name="connsiteY0" fmla="*/ 0 h 450000"/>
              <a:gd name="connsiteX1" fmla="*/ 2851200 w 2851200"/>
              <a:gd name="connsiteY1" fmla="*/ 0 h 450000"/>
              <a:gd name="connsiteX2" fmla="*/ 2851200 w 2851200"/>
              <a:gd name="connsiteY2" fmla="*/ 0 h 450000"/>
              <a:gd name="connsiteX3" fmla="*/ 2851200 w 2851200"/>
              <a:gd name="connsiteY3" fmla="*/ 225000 h 450000"/>
              <a:gd name="connsiteX4" fmla="*/ 2626200 w 2851200"/>
              <a:gd name="connsiteY4" fmla="*/ 450000 h 450000"/>
              <a:gd name="connsiteX5" fmla="*/ 0 w 2851200"/>
              <a:gd name="connsiteY5" fmla="*/ 450000 h 450000"/>
              <a:gd name="connsiteX6" fmla="*/ 0 w 2851200"/>
              <a:gd name="connsiteY6" fmla="*/ 450000 h 450000"/>
              <a:gd name="connsiteX7" fmla="*/ 0 w 2851200"/>
              <a:gd name="connsiteY7" fmla="*/ 225000 h 450000"/>
              <a:gd name="connsiteX8" fmla="*/ 225000 w 2851200"/>
              <a:gd name="connsiteY8" fmla="*/ 0 h 450000"/>
              <a:gd name="connsiteX0" fmla="*/ 56162 w 2903818"/>
              <a:gd name="connsiteY0" fmla="*/ 0 h 450000"/>
              <a:gd name="connsiteX1" fmla="*/ 2903818 w 2903818"/>
              <a:gd name="connsiteY1" fmla="*/ 0 h 450000"/>
              <a:gd name="connsiteX2" fmla="*/ 2903818 w 2903818"/>
              <a:gd name="connsiteY2" fmla="*/ 0 h 450000"/>
              <a:gd name="connsiteX3" fmla="*/ 2903818 w 2903818"/>
              <a:gd name="connsiteY3" fmla="*/ 225000 h 450000"/>
              <a:gd name="connsiteX4" fmla="*/ 2678818 w 2903818"/>
              <a:gd name="connsiteY4" fmla="*/ 450000 h 450000"/>
              <a:gd name="connsiteX5" fmla="*/ 52618 w 2903818"/>
              <a:gd name="connsiteY5" fmla="*/ 450000 h 450000"/>
              <a:gd name="connsiteX6" fmla="*/ 52618 w 2903818"/>
              <a:gd name="connsiteY6" fmla="*/ 450000 h 450000"/>
              <a:gd name="connsiteX7" fmla="*/ 52618 w 2903818"/>
              <a:gd name="connsiteY7" fmla="*/ 225000 h 450000"/>
              <a:gd name="connsiteX8" fmla="*/ 56162 w 2903818"/>
              <a:gd name="connsiteY8" fmla="*/ 0 h 450000"/>
              <a:gd name="connsiteX0" fmla="*/ 3544 w 2851200"/>
              <a:gd name="connsiteY0" fmla="*/ 0 h 450000"/>
              <a:gd name="connsiteX1" fmla="*/ 2851200 w 2851200"/>
              <a:gd name="connsiteY1" fmla="*/ 0 h 450000"/>
              <a:gd name="connsiteX2" fmla="*/ 2851200 w 2851200"/>
              <a:gd name="connsiteY2" fmla="*/ 0 h 450000"/>
              <a:gd name="connsiteX3" fmla="*/ 2851200 w 2851200"/>
              <a:gd name="connsiteY3" fmla="*/ 225000 h 450000"/>
              <a:gd name="connsiteX4" fmla="*/ 2626200 w 2851200"/>
              <a:gd name="connsiteY4" fmla="*/ 450000 h 450000"/>
              <a:gd name="connsiteX5" fmla="*/ 0 w 2851200"/>
              <a:gd name="connsiteY5" fmla="*/ 450000 h 450000"/>
              <a:gd name="connsiteX6" fmla="*/ 0 w 2851200"/>
              <a:gd name="connsiteY6" fmla="*/ 450000 h 450000"/>
              <a:gd name="connsiteX7" fmla="*/ 0 w 2851200"/>
              <a:gd name="connsiteY7" fmla="*/ 225000 h 450000"/>
              <a:gd name="connsiteX8" fmla="*/ 3544 w 2851200"/>
              <a:gd name="connsiteY8" fmla="*/ 0 h 450000"/>
              <a:gd name="connsiteX0" fmla="*/ 1263 w 2851301"/>
              <a:gd name="connsiteY0" fmla="*/ 0 h 450000"/>
              <a:gd name="connsiteX1" fmla="*/ 2851301 w 2851301"/>
              <a:gd name="connsiteY1" fmla="*/ 0 h 450000"/>
              <a:gd name="connsiteX2" fmla="*/ 2851301 w 2851301"/>
              <a:gd name="connsiteY2" fmla="*/ 0 h 450000"/>
              <a:gd name="connsiteX3" fmla="*/ 2851301 w 2851301"/>
              <a:gd name="connsiteY3" fmla="*/ 225000 h 450000"/>
              <a:gd name="connsiteX4" fmla="*/ 2626301 w 2851301"/>
              <a:gd name="connsiteY4" fmla="*/ 450000 h 450000"/>
              <a:gd name="connsiteX5" fmla="*/ 101 w 2851301"/>
              <a:gd name="connsiteY5" fmla="*/ 450000 h 450000"/>
              <a:gd name="connsiteX6" fmla="*/ 101 w 2851301"/>
              <a:gd name="connsiteY6" fmla="*/ 450000 h 450000"/>
              <a:gd name="connsiteX7" fmla="*/ 101 w 2851301"/>
              <a:gd name="connsiteY7" fmla="*/ 225000 h 450000"/>
              <a:gd name="connsiteX8" fmla="*/ 1263 w 2851301"/>
              <a:gd name="connsiteY8" fmla="*/ 0 h 450000"/>
              <a:gd name="connsiteX0" fmla="*/ 1162 w 2851200"/>
              <a:gd name="connsiteY0" fmla="*/ 0 h 450000"/>
              <a:gd name="connsiteX1" fmla="*/ 2851200 w 2851200"/>
              <a:gd name="connsiteY1" fmla="*/ 0 h 450000"/>
              <a:gd name="connsiteX2" fmla="*/ 2851200 w 2851200"/>
              <a:gd name="connsiteY2" fmla="*/ 0 h 450000"/>
              <a:gd name="connsiteX3" fmla="*/ 2851200 w 2851200"/>
              <a:gd name="connsiteY3" fmla="*/ 225000 h 450000"/>
              <a:gd name="connsiteX4" fmla="*/ 2626200 w 2851200"/>
              <a:gd name="connsiteY4" fmla="*/ 450000 h 450000"/>
              <a:gd name="connsiteX5" fmla="*/ 0 w 2851200"/>
              <a:gd name="connsiteY5" fmla="*/ 450000 h 450000"/>
              <a:gd name="connsiteX6" fmla="*/ 0 w 2851200"/>
              <a:gd name="connsiteY6" fmla="*/ 450000 h 450000"/>
              <a:gd name="connsiteX7" fmla="*/ 0 w 2851200"/>
              <a:gd name="connsiteY7" fmla="*/ 225000 h 450000"/>
              <a:gd name="connsiteX8" fmla="*/ 1162 w 2851200"/>
              <a:gd name="connsiteY8" fmla="*/ 0 h 450000"/>
              <a:gd name="connsiteX0" fmla="*/ 1162 w 2851200"/>
              <a:gd name="connsiteY0" fmla="*/ 0 h 450000"/>
              <a:gd name="connsiteX1" fmla="*/ 2851200 w 2851200"/>
              <a:gd name="connsiteY1" fmla="*/ 0 h 450000"/>
              <a:gd name="connsiteX2" fmla="*/ 2851200 w 2851200"/>
              <a:gd name="connsiteY2" fmla="*/ 0 h 450000"/>
              <a:gd name="connsiteX3" fmla="*/ 2851200 w 2851200"/>
              <a:gd name="connsiteY3" fmla="*/ 225000 h 450000"/>
              <a:gd name="connsiteX4" fmla="*/ 2626200 w 2851200"/>
              <a:gd name="connsiteY4" fmla="*/ 450000 h 450000"/>
              <a:gd name="connsiteX5" fmla="*/ 0 w 2851200"/>
              <a:gd name="connsiteY5" fmla="*/ 450000 h 450000"/>
              <a:gd name="connsiteX6" fmla="*/ 0 w 2851200"/>
              <a:gd name="connsiteY6" fmla="*/ 450000 h 450000"/>
              <a:gd name="connsiteX7" fmla="*/ 1162 w 2851200"/>
              <a:gd name="connsiteY7" fmla="*/ 0 h 45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51200" h="450000">
                <a:moveTo>
                  <a:pt x="1162" y="0"/>
                </a:moveTo>
                <a:lnTo>
                  <a:pt x="2851200" y="0"/>
                </a:lnTo>
                <a:lnTo>
                  <a:pt x="2851200" y="0"/>
                </a:lnTo>
                <a:lnTo>
                  <a:pt x="2851200" y="225000"/>
                </a:lnTo>
                <a:cubicBezTo>
                  <a:pt x="2851200" y="349264"/>
                  <a:pt x="2750464" y="450000"/>
                  <a:pt x="2626200" y="450000"/>
                </a:cubicBezTo>
                <a:lnTo>
                  <a:pt x="0" y="450000"/>
                </a:lnTo>
                <a:lnTo>
                  <a:pt x="0" y="450000"/>
                </a:lnTo>
                <a:cubicBezTo>
                  <a:pt x="387" y="300000"/>
                  <a:pt x="775" y="150000"/>
                  <a:pt x="1162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/>
          <a:lstStyle>
            <a:lvl1pPr marL="266700" indent="-2667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39750" indent="-2730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6450" indent="-2667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3150" indent="-2667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6200" indent="-2730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200" dirty="0">
                <a:solidFill>
                  <a:schemeClr val="bg1"/>
                </a:solidFill>
              </a:rPr>
              <a:t>Learning </a:t>
            </a:r>
            <a:r>
              <a:rPr lang="en-GB" sz="1200" dirty="0" err="1">
                <a:solidFill>
                  <a:schemeClr val="bg1"/>
                </a:solidFill>
              </a:rPr>
              <a:t>eXperience</a:t>
            </a:r>
            <a:r>
              <a:rPr lang="en-GB" sz="1200" dirty="0">
                <a:solidFill>
                  <a:schemeClr val="bg1"/>
                </a:solidFill>
              </a:rPr>
              <a:t> Platform</a:t>
            </a:r>
            <a:endParaRPr lang="nl-NL" sz="1200" dirty="0">
              <a:solidFill>
                <a:schemeClr val="bg1"/>
              </a:solidFill>
            </a:endParaRPr>
          </a:p>
        </p:txBody>
      </p:sp>
      <p:sp>
        <p:nvSpPr>
          <p:cNvPr id="101" name="Text Placeholder 7">
            <a:extLst>
              <a:ext uri="{FF2B5EF4-FFF2-40B4-BE49-F238E27FC236}">
                <a16:creationId xmlns:a16="http://schemas.microsoft.com/office/drawing/2014/main" id="{FCB530F3-FA36-4951-9A14-2868E203ED11}"/>
              </a:ext>
            </a:extLst>
          </p:cNvPr>
          <p:cNvSpPr txBox="1">
            <a:spLocks/>
          </p:cNvSpPr>
          <p:nvPr/>
        </p:nvSpPr>
        <p:spPr>
          <a:xfrm>
            <a:off x="5023303" y="2707853"/>
            <a:ext cx="2059637" cy="355204"/>
          </a:xfrm>
          <a:custGeom>
            <a:avLst/>
            <a:gdLst>
              <a:gd name="connsiteX0" fmla="*/ 225000 w 2851200"/>
              <a:gd name="connsiteY0" fmla="*/ 0 h 450000"/>
              <a:gd name="connsiteX1" fmla="*/ 2851200 w 2851200"/>
              <a:gd name="connsiteY1" fmla="*/ 0 h 450000"/>
              <a:gd name="connsiteX2" fmla="*/ 2851200 w 2851200"/>
              <a:gd name="connsiteY2" fmla="*/ 0 h 450000"/>
              <a:gd name="connsiteX3" fmla="*/ 2851200 w 2851200"/>
              <a:gd name="connsiteY3" fmla="*/ 225000 h 450000"/>
              <a:gd name="connsiteX4" fmla="*/ 2626200 w 2851200"/>
              <a:gd name="connsiteY4" fmla="*/ 450000 h 450000"/>
              <a:gd name="connsiteX5" fmla="*/ 0 w 2851200"/>
              <a:gd name="connsiteY5" fmla="*/ 450000 h 450000"/>
              <a:gd name="connsiteX6" fmla="*/ 0 w 2851200"/>
              <a:gd name="connsiteY6" fmla="*/ 450000 h 450000"/>
              <a:gd name="connsiteX7" fmla="*/ 0 w 2851200"/>
              <a:gd name="connsiteY7" fmla="*/ 225000 h 450000"/>
              <a:gd name="connsiteX8" fmla="*/ 225000 w 2851200"/>
              <a:gd name="connsiteY8" fmla="*/ 0 h 450000"/>
              <a:gd name="connsiteX0" fmla="*/ 56162 w 2903818"/>
              <a:gd name="connsiteY0" fmla="*/ 0 h 450000"/>
              <a:gd name="connsiteX1" fmla="*/ 2903818 w 2903818"/>
              <a:gd name="connsiteY1" fmla="*/ 0 h 450000"/>
              <a:gd name="connsiteX2" fmla="*/ 2903818 w 2903818"/>
              <a:gd name="connsiteY2" fmla="*/ 0 h 450000"/>
              <a:gd name="connsiteX3" fmla="*/ 2903818 w 2903818"/>
              <a:gd name="connsiteY3" fmla="*/ 225000 h 450000"/>
              <a:gd name="connsiteX4" fmla="*/ 2678818 w 2903818"/>
              <a:gd name="connsiteY4" fmla="*/ 450000 h 450000"/>
              <a:gd name="connsiteX5" fmla="*/ 52618 w 2903818"/>
              <a:gd name="connsiteY5" fmla="*/ 450000 h 450000"/>
              <a:gd name="connsiteX6" fmla="*/ 52618 w 2903818"/>
              <a:gd name="connsiteY6" fmla="*/ 450000 h 450000"/>
              <a:gd name="connsiteX7" fmla="*/ 52618 w 2903818"/>
              <a:gd name="connsiteY7" fmla="*/ 225000 h 450000"/>
              <a:gd name="connsiteX8" fmla="*/ 56162 w 2903818"/>
              <a:gd name="connsiteY8" fmla="*/ 0 h 450000"/>
              <a:gd name="connsiteX0" fmla="*/ 3544 w 2851200"/>
              <a:gd name="connsiteY0" fmla="*/ 0 h 450000"/>
              <a:gd name="connsiteX1" fmla="*/ 2851200 w 2851200"/>
              <a:gd name="connsiteY1" fmla="*/ 0 h 450000"/>
              <a:gd name="connsiteX2" fmla="*/ 2851200 w 2851200"/>
              <a:gd name="connsiteY2" fmla="*/ 0 h 450000"/>
              <a:gd name="connsiteX3" fmla="*/ 2851200 w 2851200"/>
              <a:gd name="connsiteY3" fmla="*/ 225000 h 450000"/>
              <a:gd name="connsiteX4" fmla="*/ 2626200 w 2851200"/>
              <a:gd name="connsiteY4" fmla="*/ 450000 h 450000"/>
              <a:gd name="connsiteX5" fmla="*/ 0 w 2851200"/>
              <a:gd name="connsiteY5" fmla="*/ 450000 h 450000"/>
              <a:gd name="connsiteX6" fmla="*/ 0 w 2851200"/>
              <a:gd name="connsiteY6" fmla="*/ 450000 h 450000"/>
              <a:gd name="connsiteX7" fmla="*/ 0 w 2851200"/>
              <a:gd name="connsiteY7" fmla="*/ 225000 h 450000"/>
              <a:gd name="connsiteX8" fmla="*/ 3544 w 2851200"/>
              <a:gd name="connsiteY8" fmla="*/ 0 h 450000"/>
              <a:gd name="connsiteX0" fmla="*/ 1263 w 2851301"/>
              <a:gd name="connsiteY0" fmla="*/ 0 h 450000"/>
              <a:gd name="connsiteX1" fmla="*/ 2851301 w 2851301"/>
              <a:gd name="connsiteY1" fmla="*/ 0 h 450000"/>
              <a:gd name="connsiteX2" fmla="*/ 2851301 w 2851301"/>
              <a:gd name="connsiteY2" fmla="*/ 0 h 450000"/>
              <a:gd name="connsiteX3" fmla="*/ 2851301 w 2851301"/>
              <a:gd name="connsiteY3" fmla="*/ 225000 h 450000"/>
              <a:gd name="connsiteX4" fmla="*/ 2626301 w 2851301"/>
              <a:gd name="connsiteY4" fmla="*/ 450000 h 450000"/>
              <a:gd name="connsiteX5" fmla="*/ 101 w 2851301"/>
              <a:gd name="connsiteY5" fmla="*/ 450000 h 450000"/>
              <a:gd name="connsiteX6" fmla="*/ 101 w 2851301"/>
              <a:gd name="connsiteY6" fmla="*/ 450000 h 450000"/>
              <a:gd name="connsiteX7" fmla="*/ 101 w 2851301"/>
              <a:gd name="connsiteY7" fmla="*/ 225000 h 450000"/>
              <a:gd name="connsiteX8" fmla="*/ 1263 w 2851301"/>
              <a:gd name="connsiteY8" fmla="*/ 0 h 450000"/>
              <a:gd name="connsiteX0" fmla="*/ 1162 w 2851200"/>
              <a:gd name="connsiteY0" fmla="*/ 0 h 450000"/>
              <a:gd name="connsiteX1" fmla="*/ 2851200 w 2851200"/>
              <a:gd name="connsiteY1" fmla="*/ 0 h 450000"/>
              <a:gd name="connsiteX2" fmla="*/ 2851200 w 2851200"/>
              <a:gd name="connsiteY2" fmla="*/ 0 h 450000"/>
              <a:gd name="connsiteX3" fmla="*/ 2851200 w 2851200"/>
              <a:gd name="connsiteY3" fmla="*/ 225000 h 450000"/>
              <a:gd name="connsiteX4" fmla="*/ 2626200 w 2851200"/>
              <a:gd name="connsiteY4" fmla="*/ 450000 h 450000"/>
              <a:gd name="connsiteX5" fmla="*/ 0 w 2851200"/>
              <a:gd name="connsiteY5" fmla="*/ 450000 h 450000"/>
              <a:gd name="connsiteX6" fmla="*/ 0 w 2851200"/>
              <a:gd name="connsiteY6" fmla="*/ 450000 h 450000"/>
              <a:gd name="connsiteX7" fmla="*/ 0 w 2851200"/>
              <a:gd name="connsiteY7" fmla="*/ 225000 h 450000"/>
              <a:gd name="connsiteX8" fmla="*/ 1162 w 2851200"/>
              <a:gd name="connsiteY8" fmla="*/ 0 h 450000"/>
              <a:gd name="connsiteX0" fmla="*/ 1162 w 2851200"/>
              <a:gd name="connsiteY0" fmla="*/ 0 h 450000"/>
              <a:gd name="connsiteX1" fmla="*/ 2851200 w 2851200"/>
              <a:gd name="connsiteY1" fmla="*/ 0 h 450000"/>
              <a:gd name="connsiteX2" fmla="*/ 2851200 w 2851200"/>
              <a:gd name="connsiteY2" fmla="*/ 0 h 450000"/>
              <a:gd name="connsiteX3" fmla="*/ 2851200 w 2851200"/>
              <a:gd name="connsiteY3" fmla="*/ 225000 h 450000"/>
              <a:gd name="connsiteX4" fmla="*/ 2626200 w 2851200"/>
              <a:gd name="connsiteY4" fmla="*/ 450000 h 450000"/>
              <a:gd name="connsiteX5" fmla="*/ 0 w 2851200"/>
              <a:gd name="connsiteY5" fmla="*/ 450000 h 450000"/>
              <a:gd name="connsiteX6" fmla="*/ 0 w 2851200"/>
              <a:gd name="connsiteY6" fmla="*/ 450000 h 450000"/>
              <a:gd name="connsiteX7" fmla="*/ 1162 w 2851200"/>
              <a:gd name="connsiteY7" fmla="*/ 0 h 45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51200" h="450000">
                <a:moveTo>
                  <a:pt x="1162" y="0"/>
                </a:moveTo>
                <a:lnTo>
                  <a:pt x="2851200" y="0"/>
                </a:lnTo>
                <a:lnTo>
                  <a:pt x="2851200" y="0"/>
                </a:lnTo>
                <a:lnTo>
                  <a:pt x="2851200" y="225000"/>
                </a:lnTo>
                <a:cubicBezTo>
                  <a:pt x="2851200" y="349264"/>
                  <a:pt x="2750464" y="450000"/>
                  <a:pt x="2626200" y="450000"/>
                </a:cubicBezTo>
                <a:lnTo>
                  <a:pt x="0" y="450000"/>
                </a:lnTo>
                <a:lnTo>
                  <a:pt x="0" y="450000"/>
                </a:lnTo>
                <a:cubicBezTo>
                  <a:pt x="387" y="300000"/>
                  <a:pt x="775" y="150000"/>
                  <a:pt x="1162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/>
          <a:lstStyle>
            <a:lvl1pPr marL="266700" indent="-2667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39750" indent="-2730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6450" indent="-2667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3150" indent="-2667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6200" indent="-2730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200" dirty="0">
                <a:solidFill>
                  <a:schemeClr val="bg1"/>
                </a:solidFill>
              </a:rPr>
              <a:t>Recommender algorithm</a:t>
            </a:r>
            <a:endParaRPr lang="nl-NL" sz="1200" dirty="0">
              <a:solidFill>
                <a:schemeClr val="bg1"/>
              </a:solidFill>
            </a:endParaRP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F4C122D9-619B-458F-AFED-688604BE3ACC}"/>
              </a:ext>
            </a:extLst>
          </p:cNvPr>
          <p:cNvSpPr/>
          <p:nvPr/>
        </p:nvSpPr>
        <p:spPr>
          <a:xfrm>
            <a:off x="5167142" y="1525404"/>
            <a:ext cx="397902" cy="57150"/>
          </a:xfrm>
          <a:prstGeom prst="rect">
            <a:avLst/>
          </a:prstGeom>
          <a:solidFill>
            <a:schemeClr val="bg1"/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/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C961E9FA-ECB3-4E04-BE9F-B33E050F7AF3}"/>
              </a:ext>
            </a:extLst>
          </p:cNvPr>
          <p:cNvSpPr txBox="1"/>
          <p:nvPr/>
        </p:nvSpPr>
        <p:spPr>
          <a:xfrm>
            <a:off x="5026880" y="2061860"/>
            <a:ext cx="1052274" cy="63094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 anchor="ctr">
            <a:spAutoFit/>
          </a:bodyPr>
          <a:lstStyle/>
          <a:p>
            <a:endParaRPr lang="en-GB" sz="700" b="1" dirty="0">
              <a:solidFill>
                <a:schemeClr val="bg1"/>
              </a:solidFill>
            </a:endParaRPr>
          </a:p>
          <a:p>
            <a:endParaRPr lang="en-GB" sz="700" b="1" dirty="0">
              <a:solidFill>
                <a:schemeClr val="bg1"/>
              </a:solidFill>
            </a:endParaRPr>
          </a:p>
          <a:p>
            <a:r>
              <a:rPr lang="en-GB" sz="700" b="1" dirty="0">
                <a:solidFill>
                  <a:schemeClr val="bg1"/>
                </a:solidFill>
              </a:rPr>
              <a:t>Recommendations</a:t>
            </a:r>
          </a:p>
          <a:p>
            <a:endParaRPr lang="en-GB" sz="700" b="1" dirty="0">
              <a:solidFill>
                <a:schemeClr val="bg1"/>
              </a:solidFill>
            </a:endParaRPr>
          </a:p>
          <a:p>
            <a:pPr algn="ctr"/>
            <a:endParaRPr lang="en-GB" sz="700" b="1" dirty="0">
              <a:solidFill>
                <a:schemeClr val="bg1"/>
              </a:solidFill>
            </a:endParaRPr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32D7A2E8-E8FA-4332-81BD-09001FE41E8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644" y="3153278"/>
            <a:ext cx="2157707" cy="13050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97868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84C7D-A663-4826-B105-0D81EEA9F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Observation Application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E3B227-1BA7-453B-A1E2-DFA03DC3A5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Demonstrator</a:t>
            </a:r>
            <a:endParaRPr lang="nl-N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DCB1CC-4482-480B-A5E2-C82F9AE53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>
                <a:solidFill>
                  <a:srgbClr val="004D7D"/>
                </a:solidFill>
              </a:rPr>
              <a:t>© Royal NLR 2022</a:t>
            </a:r>
            <a:endParaRPr lang="nl-NL" dirty="0">
              <a:solidFill>
                <a:srgbClr val="004D7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C6F450-D767-4297-9D88-2E153F1F9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EBE98-414E-493A-9124-68D86CEA4F8A}" type="slidenum">
              <a:rPr lang="nl-NL" smtClean="0">
                <a:solidFill>
                  <a:srgbClr val="004D7D"/>
                </a:solidFill>
              </a:rPr>
              <a:pPr/>
              <a:t>8</a:t>
            </a:fld>
            <a:endParaRPr lang="nl-NL" dirty="0">
              <a:solidFill>
                <a:srgbClr val="004D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213274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6F002350-5FB6-4E63-A03B-5FB8547D9F4A}"/>
              </a:ext>
            </a:extLst>
          </p:cNvPr>
          <p:cNvSpPr/>
          <p:nvPr/>
        </p:nvSpPr>
        <p:spPr>
          <a:xfrm>
            <a:off x="203835" y="3753943"/>
            <a:ext cx="8736330" cy="408236"/>
          </a:xfrm>
          <a:prstGeom prst="rect">
            <a:avLst/>
          </a:prstGeom>
          <a:solidFill>
            <a:srgbClr val="7DB7DE"/>
          </a:solidFill>
          <a:ln>
            <a:solidFill>
              <a:srgbClr val="7DB7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/>
            <a:r>
              <a:rPr lang="en-US" sz="1350" b="1" dirty="0">
                <a:solidFill>
                  <a:prstClr val="white"/>
                </a:solidFill>
                <a:latin typeface="Calibri" panose="020F0502020204030204"/>
              </a:rPr>
              <a:t>Competency Framework &amp; Qualification Profile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FBDDCEA-D01D-4A77-88D5-DA951E73663D}"/>
              </a:ext>
            </a:extLst>
          </p:cNvPr>
          <p:cNvSpPr/>
          <p:nvPr/>
        </p:nvSpPr>
        <p:spPr>
          <a:xfrm>
            <a:off x="203836" y="644983"/>
            <a:ext cx="1944000" cy="2960936"/>
          </a:xfrm>
          <a:prstGeom prst="rect">
            <a:avLst/>
          </a:prstGeom>
          <a:noFill/>
          <a:ln>
            <a:solidFill>
              <a:srgbClr val="7DB7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/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7C44C1-ED12-4A15-B1AE-B0B0DC5C4AD9}"/>
              </a:ext>
            </a:extLst>
          </p:cNvPr>
          <p:cNvSpPr txBox="1"/>
          <p:nvPr/>
        </p:nvSpPr>
        <p:spPr>
          <a:xfrm>
            <a:off x="413388" y="496958"/>
            <a:ext cx="860425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685766"/>
            <a:r>
              <a:rPr lang="en-US" sz="1350" b="1" dirty="0">
                <a:solidFill>
                  <a:srgbClr val="7DB7DE"/>
                </a:solidFill>
                <a:latin typeface="Calibri" panose="020F0502020204030204"/>
              </a:rPr>
              <a:t>Observe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21D2764-B632-495D-BC2B-47A4EDDEF358}"/>
              </a:ext>
            </a:extLst>
          </p:cNvPr>
          <p:cNvSpPr txBox="1"/>
          <p:nvPr/>
        </p:nvSpPr>
        <p:spPr>
          <a:xfrm>
            <a:off x="203835" y="912376"/>
            <a:ext cx="19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66"/>
            <a:r>
              <a:rPr lang="en-US" sz="1200" dirty="0">
                <a:solidFill>
                  <a:prstClr val="black"/>
                </a:solidFill>
                <a:latin typeface="Calibri Light" panose="020F0302020204030204"/>
              </a:rPr>
              <a:t>Observe with structure of </a:t>
            </a:r>
            <a:r>
              <a:rPr lang="en-US" sz="1200" b="1" i="1" dirty="0">
                <a:solidFill>
                  <a:prstClr val="black"/>
                </a:solidFill>
                <a:latin typeface="Calibri Light" panose="020F0302020204030204"/>
              </a:rPr>
              <a:t>competencies – performance indicators (PI)</a:t>
            </a:r>
          </a:p>
          <a:p>
            <a:pPr defTabSz="685766"/>
            <a:endParaRPr lang="en-US" sz="1200" dirty="0">
              <a:solidFill>
                <a:prstClr val="black"/>
              </a:solidFill>
              <a:latin typeface="Calibri Light" panose="020F0302020204030204"/>
            </a:endParaRPr>
          </a:p>
          <a:p>
            <a:pPr defTabSz="685766"/>
            <a:r>
              <a:rPr lang="en-US" sz="1200" b="1" i="1" dirty="0">
                <a:solidFill>
                  <a:prstClr val="black"/>
                </a:solidFill>
                <a:latin typeface="Calibri Light" panose="020F0302020204030204"/>
              </a:rPr>
              <a:t>Timeline</a:t>
            </a:r>
            <a:endParaRPr lang="en-US" sz="1200" dirty="0">
              <a:solidFill>
                <a:prstClr val="black"/>
              </a:solidFill>
              <a:latin typeface="Calibri Light" panose="020F0302020204030204"/>
            </a:endParaRPr>
          </a:p>
          <a:p>
            <a:pPr marL="171446" indent="-171446" defTabSz="685766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latin typeface="Calibri Light" panose="020F0302020204030204"/>
              </a:rPr>
              <a:t>Observe remarkable events (+/-)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86FCC53-4D5C-4937-ABE0-B87B23385A00}"/>
              </a:ext>
            </a:extLst>
          </p:cNvPr>
          <p:cNvSpPr/>
          <p:nvPr/>
        </p:nvSpPr>
        <p:spPr>
          <a:xfrm>
            <a:off x="2467945" y="644983"/>
            <a:ext cx="1944000" cy="2960936"/>
          </a:xfrm>
          <a:prstGeom prst="rect">
            <a:avLst/>
          </a:prstGeom>
          <a:noFill/>
          <a:ln>
            <a:solidFill>
              <a:srgbClr val="7DB7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/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A9227E-420E-4181-95BA-52B4ED55CA88}"/>
              </a:ext>
            </a:extLst>
          </p:cNvPr>
          <p:cNvSpPr txBox="1"/>
          <p:nvPr/>
        </p:nvSpPr>
        <p:spPr>
          <a:xfrm>
            <a:off x="2677497" y="496958"/>
            <a:ext cx="860425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685766"/>
            <a:r>
              <a:rPr lang="en-US" sz="1350" b="1" dirty="0">
                <a:solidFill>
                  <a:srgbClr val="7DB7DE"/>
                </a:solidFill>
                <a:latin typeface="Calibri" panose="020F0502020204030204"/>
              </a:rPr>
              <a:t>Record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9EF2563-2952-41CA-8380-C4912A1B29E2}"/>
              </a:ext>
            </a:extLst>
          </p:cNvPr>
          <p:cNvSpPr txBox="1"/>
          <p:nvPr/>
        </p:nvSpPr>
        <p:spPr>
          <a:xfrm>
            <a:off x="2467945" y="912916"/>
            <a:ext cx="1944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66"/>
            <a:r>
              <a:rPr lang="en-US" sz="1200" b="1" dirty="0">
                <a:solidFill>
                  <a:prstClr val="black"/>
                </a:solidFill>
                <a:latin typeface="Calibri Light" panose="020F0302020204030204"/>
              </a:rPr>
              <a:t>Scoring</a:t>
            </a:r>
            <a:r>
              <a:rPr lang="en-US" sz="1200" dirty="0">
                <a:solidFill>
                  <a:prstClr val="black"/>
                </a:solidFill>
                <a:latin typeface="Calibri Light" panose="020F0302020204030204"/>
              </a:rPr>
              <a:t> of </a:t>
            </a:r>
            <a:r>
              <a:rPr lang="en-US" sz="1200" b="1" dirty="0">
                <a:solidFill>
                  <a:prstClr val="black"/>
                </a:solidFill>
                <a:latin typeface="Calibri Light" panose="020F0302020204030204"/>
              </a:rPr>
              <a:t>PIs</a:t>
            </a:r>
          </a:p>
          <a:p>
            <a:pPr marL="214303" indent="-214303" defTabSz="685766">
              <a:buFont typeface="Arial" panose="020B0604020202020204" pitchFamily="34" charset="0"/>
              <a:buChar char="•"/>
            </a:pPr>
            <a:endParaRPr lang="en-US" sz="1200" dirty="0">
              <a:solidFill>
                <a:prstClr val="black"/>
              </a:solidFill>
              <a:latin typeface="Calibri Light" panose="020F0302020204030204"/>
            </a:endParaRPr>
          </a:p>
          <a:p>
            <a:pPr marL="214303" indent="-214303" defTabSz="685766">
              <a:buFont typeface="Arial" panose="020B0604020202020204" pitchFamily="34" charset="0"/>
              <a:buChar char="•"/>
            </a:pPr>
            <a:endParaRPr lang="en-US" sz="1200" dirty="0">
              <a:solidFill>
                <a:prstClr val="black"/>
              </a:solidFill>
              <a:latin typeface="Calibri Light" panose="020F0302020204030204"/>
            </a:endParaRPr>
          </a:p>
          <a:p>
            <a:pPr marL="214303" indent="-214303" defTabSz="685766">
              <a:buFont typeface="Arial" panose="020B0604020202020204" pitchFamily="34" charset="0"/>
              <a:buChar char="•"/>
            </a:pPr>
            <a:endParaRPr lang="en-US" sz="1200" dirty="0">
              <a:solidFill>
                <a:prstClr val="black"/>
              </a:solidFill>
              <a:latin typeface="Calibri Light" panose="020F0302020204030204"/>
            </a:endParaRPr>
          </a:p>
          <a:p>
            <a:pPr defTabSz="685766"/>
            <a:r>
              <a:rPr lang="en-US" sz="1200" b="1" i="1" dirty="0">
                <a:solidFill>
                  <a:prstClr val="black"/>
                </a:solidFill>
                <a:latin typeface="Calibri Light" panose="020F0302020204030204"/>
              </a:rPr>
              <a:t>Features</a:t>
            </a:r>
          </a:p>
          <a:p>
            <a:pPr marL="214303" indent="-214303" defTabSz="685766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latin typeface="Calibri Light" panose="020F0302020204030204"/>
              </a:rPr>
              <a:t>Place comments</a:t>
            </a:r>
          </a:p>
          <a:p>
            <a:pPr marL="214303" indent="-214303" defTabSz="685766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latin typeface="Calibri Light" panose="020F0302020204030204"/>
              </a:rPr>
              <a:t>Scoring Systems (variants)</a:t>
            </a:r>
          </a:p>
          <a:p>
            <a:pPr marL="214303" indent="-214303" defTabSz="685766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latin typeface="Calibri Light" panose="020F0302020204030204"/>
              </a:rPr>
              <a:t>Record events</a:t>
            </a:r>
          </a:p>
          <a:p>
            <a:pPr marL="214303" indent="-214303" defTabSz="685766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latin typeface="Calibri Light" panose="020F0302020204030204"/>
              </a:rPr>
              <a:t>Match event with competency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F3120D9-0C60-4B86-858D-319067870848}"/>
              </a:ext>
            </a:extLst>
          </p:cNvPr>
          <p:cNvSpPr/>
          <p:nvPr/>
        </p:nvSpPr>
        <p:spPr>
          <a:xfrm>
            <a:off x="4732055" y="644983"/>
            <a:ext cx="1944000" cy="2960936"/>
          </a:xfrm>
          <a:prstGeom prst="rect">
            <a:avLst/>
          </a:prstGeom>
          <a:noFill/>
          <a:ln>
            <a:solidFill>
              <a:srgbClr val="7DB7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/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8D6151-8CD6-4186-A578-19AB332459CE}"/>
              </a:ext>
            </a:extLst>
          </p:cNvPr>
          <p:cNvSpPr txBox="1"/>
          <p:nvPr/>
        </p:nvSpPr>
        <p:spPr>
          <a:xfrm>
            <a:off x="4941607" y="496958"/>
            <a:ext cx="860425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685766"/>
            <a:r>
              <a:rPr lang="en-US" sz="1350" b="1" dirty="0">
                <a:solidFill>
                  <a:srgbClr val="7DB7DE"/>
                </a:solidFill>
                <a:latin typeface="Calibri" panose="020F0502020204030204"/>
              </a:rPr>
              <a:t>Classify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A8FB200-C242-415F-B13B-7C50E010BC2A}"/>
              </a:ext>
            </a:extLst>
          </p:cNvPr>
          <p:cNvSpPr txBox="1"/>
          <p:nvPr/>
        </p:nvSpPr>
        <p:spPr>
          <a:xfrm>
            <a:off x="4732055" y="911643"/>
            <a:ext cx="19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66"/>
            <a:r>
              <a:rPr lang="en-US" sz="1200" dirty="0">
                <a:solidFill>
                  <a:prstClr val="black"/>
                </a:solidFill>
                <a:latin typeface="Calibri Light" panose="020F0302020204030204"/>
              </a:rPr>
              <a:t>From </a:t>
            </a:r>
            <a:r>
              <a:rPr lang="en-US" sz="1200" b="1" i="1" dirty="0">
                <a:solidFill>
                  <a:prstClr val="black"/>
                </a:solidFill>
                <a:latin typeface="Calibri Light" panose="020F0302020204030204"/>
              </a:rPr>
              <a:t>PI scores</a:t>
            </a:r>
            <a:r>
              <a:rPr lang="en-US" sz="1200" dirty="0">
                <a:solidFill>
                  <a:prstClr val="black"/>
                </a:solidFill>
                <a:latin typeface="Calibri Light" panose="020F0302020204030204"/>
              </a:rPr>
              <a:t> to </a:t>
            </a:r>
            <a:r>
              <a:rPr lang="en-US" sz="1200" b="1" i="1" dirty="0">
                <a:solidFill>
                  <a:prstClr val="black"/>
                </a:solidFill>
                <a:latin typeface="Calibri Light" panose="020F0302020204030204"/>
              </a:rPr>
              <a:t>advisory scores</a:t>
            </a:r>
            <a:r>
              <a:rPr lang="en-US" sz="1200" dirty="0">
                <a:solidFill>
                  <a:prstClr val="black"/>
                </a:solidFill>
                <a:latin typeface="Calibri Light" panose="020F0302020204030204"/>
              </a:rPr>
              <a:t> for competencies</a:t>
            </a:r>
          </a:p>
          <a:p>
            <a:pPr defTabSz="685766"/>
            <a:endParaRPr lang="en-US" sz="1200" dirty="0">
              <a:solidFill>
                <a:prstClr val="black"/>
              </a:solidFill>
              <a:latin typeface="Calibri Light" panose="020F0302020204030204"/>
            </a:endParaRPr>
          </a:p>
          <a:p>
            <a:pPr defTabSz="685766"/>
            <a:endParaRPr lang="en-US" sz="1200" dirty="0">
              <a:solidFill>
                <a:prstClr val="black"/>
              </a:solidFill>
              <a:latin typeface="Calibri Light" panose="020F0302020204030204"/>
            </a:endParaRPr>
          </a:p>
          <a:p>
            <a:pPr defTabSz="685766"/>
            <a:r>
              <a:rPr lang="en-US" sz="1200" b="1" i="1" dirty="0">
                <a:solidFill>
                  <a:prstClr val="black"/>
                </a:solidFill>
                <a:latin typeface="Calibri Light" panose="020F0302020204030204"/>
              </a:rPr>
              <a:t>Provisional grade sheet</a:t>
            </a:r>
            <a:endParaRPr lang="en-US" sz="1200" dirty="0">
              <a:solidFill>
                <a:prstClr val="black"/>
              </a:solidFill>
              <a:latin typeface="Calibri Light" panose="020F0302020204030204"/>
            </a:endParaRPr>
          </a:p>
          <a:p>
            <a:pPr marL="214303" indent="-214303" defTabSz="685766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latin typeface="Calibri Light" panose="020F0302020204030204"/>
              </a:rPr>
              <a:t>PI score</a:t>
            </a:r>
          </a:p>
          <a:p>
            <a:pPr marL="214303" indent="-214303" defTabSz="685766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latin typeface="Calibri Light" panose="020F0302020204030204"/>
              </a:rPr>
              <a:t>Competency score</a:t>
            </a:r>
          </a:p>
          <a:p>
            <a:pPr marL="214303" indent="-214303" defTabSz="685766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latin typeface="Calibri Light" panose="020F0302020204030204"/>
              </a:rPr>
              <a:t>Comments</a:t>
            </a:r>
          </a:p>
          <a:p>
            <a:pPr marL="214303" indent="-214303" defTabSz="685766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latin typeface="Calibri Light" panose="020F0302020204030204"/>
              </a:rPr>
              <a:t>Timeline</a:t>
            </a:r>
          </a:p>
          <a:p>
            <a:pPr marL="214303" indent="-214303" defTabSz="685766">
              <a:buFont typeface="Arial" panose="020B0604020202020204" pitchFamily="34" charset="0"/>
              <a:buChar char="•"/>
            </a:pPr>
            <a:endParaRPr lang="en-US" sz="1200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2744623-3611-480F-9A42-EE73640C8EBD}"/>
              </a:ext>
            </a:extLst>
          </p:cNvPr>
          <p:cNvSpPr/>
          <p:nvPr/>
        </p:nvSpPr>
        <p:spPr>
          <a:xfrm>
            <a:off x="6996165" y="644983"/>
            <a:ext cx="1944000" cy="2960936"/>
          </a:xfrm>
          <a:prstGeom prst="rect">
            <a:avLst/>
          </a:prstGeom>
          <a:noFill/>
          <a:ln>
            <a:solidFill>
              <a:srgbClr val="7DB7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/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524603-FDFC-43F1-9D33-484E6BB59AFF}"/>
              </a:ext>
            </a:extLst>
          </p:cNvPr>
          <p:cNvSpPr txBox="1"/>
          <p:nvPr/>
        </p:nvSpPr>
        <p:spPr>
          <a:xfrm>
            <a:off x="7205717" y="496958"/>
            <a:ext cx="860425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685766"/>
            <a:r>
              <a:rPr lang="en-US" sz="1350" b="1" dirty="0">
                <a:solidFill>
                  <a:srgbClr val="7DB7DE"/>
                </a:solidFill>
                <a:latin typeface="Calibri" panose="020F0502020204030204"/>
              </a:rPr>
              <a:t>Assess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C12EB2B-591B-42EE-AEAC-BFE6BEAAD0B9}"/>
              </a:ext>
            </a:extLst>
          </p:cNvPr>
          <p:cNvSpPr txBox="1"/>
          <p:nvPr/>
        </p:nvSpPr>
        <p:spPr>
          <a:xfrm>
            <a:off x="6996165" y="911643"/>
            <a:ext cx="19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66"/>
            <a:r>
              <a:rPr lang="en-US" sz="1200" dirty="0">
                <a:solidFill>
                  <a:prstClr val="black"/>
                </a:solidFill>
                <a:latin typeface="Calibri Light" panose="020F0302020204030204"/>
              </a:rPr>
              <a:t>Recording </a:t>
            </a:r>
            <a:r>
              <a:rPr lang="en-US" sz="1200" b="1" i="1" dirty="0">
                <a:solidFill>
                  <a:prstClr val="black"/>
                </a:solidFill>
                <a:latin typeface="Calibri Light" panose="020F0302020204030204"/>
              </a:rPr>
              <a:t>complexity factors </a:t>
            </a:r>
            <a:r>
              <a:rPr lang="en-US" sz="1200" i="1" dirty="0">
                <a:solidFill>
                  <a:prstClr val="black"/>
                </a:solidFill>
                <a:latin typeface="Calibri Light" panose="020F0302020204030204"/>
              </a:rPr>
              <a:t>and</a:t>
            </a:r>
            <a:r>
              <a:rPr lang="en-US" sz="1200" b="1" i="1" dirty="0">
                <a:solidFill>
                  <a:prstClr val="black"/>
                </a:solidFill>
                <a:latin typeface="Calibri Light" panose="020F0302020204030204"/>
              </a:rPr>
              <a:t> ATA-parts</a:t>
            </a:r>
          </a:p>
          <a:p>
            <a:pPr defTabSz="685766"/>
            <a:endParaRPr lang="en-US" sz="1200" dirty="0">
              <a:solidFill>
                <a:prstClr val="black"/>
              </a:solidFill>
              <a:latin typeface="Calibri Light" panose="020F0302020204030204"/>
            </a:endParaRPr>
          </a:p>
          <a:p>
            <a:pPr defTabSz="685766"/>
            <a:endParaRPr lang="en-US" sz="1200" b="1" i="1" dirty="0">
              <a:solidFill>
                <a:prstClr val="black"/>
              </a:solidFill>
              <a:latin typeface="Calibri Light" panose="020F0302020204030204"/>
            </a:endParaRPr>
          </a:p>
          <a:p>
            <a:pPr defTabSz="685766"/>
            <a:r>
              <a:rPr lang="en-US" sz="1200" b="1" i="1" dirty="0">
                <a:solidFill>
                  <a:prstClr val="black"/>
                </a:solidFill>
                <a:latin typeface="Calibri Light" panose="020F0302020204030204"/>
              </a:rPr>
              <a:t>Learning Conversation</a:t>
            </a:r>
          </a:p>
          <a:p>
            <a:pPr marL="171446" indent="-171446" defTabSz="685766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latin typeface="Calibri Light" panose="020F0302020204030204"/>
              </a:rPr>
              <a:t>Root cause analysis</a:t>
            </a:r>
          </a:p>
          <a:p>
            <a:pPr marL="171446" indent="-171446" defTabSz="685766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latin typeface="Calibri Light" panose="020F0302020204030204"/>
              </a:rPr>
              <a:t>Update grade sheet </a:t>
            </a:r>
          </a:p>
        </p:txBody>
      </p:sp>
      <p:sp>
        <p:nvSpPr>
          <p:cNvPr id="37" name="Arrow: Right 36">
            <a:extLst>
              <a:ext uri="{FF2B5EF4-FFF2-40B4-BE49-F238E27FC236}">
                <a16:creationId xmlns:a16="http://schemas.microsoft.com/office/drawing/2014/main" id="{C43E8CF8-0581-4C96-A1ED-27FFA4C509B1}"/>
              </a:ext>
            </a:extLst>
          </p:cNvPr>
          <p:cNvSpPr/>
          <p:nvPr/>
        </p:nvSpPr>
        <p:spPr>
          <a:xfrm>
            <a:off x="6746982" y="2044184"/>
            <a:ext cx="199361" cy="95693"/>
          </a:xfrm>
          <a:prstGeom prst="rightArrow">
            <a:avLst/>
          </a:prstGeom>
          <a:solidFill>
            <a:srgbClr val="7DB7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/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8" name="Arrow: Right 37">
            <a:extLst>
              <a:ext uri="{FF2B5EF4-FFF2-40B4-BE49-F238E27FC236}">
                <a16:creationId xmlns:a16="http://schemas.microsoft.com/office/drawing/2014/main" id="{1752F1B0-EB04-4168-8EF0-E30BE4DFEB27}"/>
              </a:ext>
            </a:extLst>
          </p:cNvPr>
          <p:cNvSpPr/>
          <p:nvPr/>
        </p:nvSpPr>
        <p:spPr>
          <a:xfrm rot="10800000">
            <a:off x="6746982" y="2127074"/>
            <a:ext cx="199361" cy="95693"/>
          </a:xfrm>
          <a:prstGeom prst="rightArrow">
            <a:avLst/>
          </a:prstGeom>
          <a:solidFill>
            <a:srgbClr val="7DB7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/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2" name="Graphic 41" descr="Smart Phone">
            <a:extLst>
              <a:ext uri="{FF2B5EF4-FFF2-40B4-BE49-F238E27FC236}">
                <a16:creationId xmlns:a16="http://schemas.microsoft.com/office/drawing/2014/main" id="{A7EC2952-6D1C-4968-AC15-3913069550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67581" y="658981"/>
            <a:ext cx="362420" cy="362420"/>
          </a:xfrm>
          <a:prstGeom prst="rect">
            <a:avLst/>
          </a:prstGeom>
        </p:spPr>
      </p:pic>
      <p:pic>
        <p:nvPicPr>
          <p:cNvPr id="44" name="Graphic 43" descr="Monitor">
            <a:extLst>
              <a:ext uri="{FF2B5EF4-FFF2-40B4-BE49-F238E27FC236}">
                <a16:creationId xmlns:a16="http://schemas.microsoft.com/office/drawing/2014/main" id="{585A58BA-EFA5-4B37-828A-9DE6910216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95802" y="639103"/>
            <a:ext cx="325388" cy="325388"/>
          </a:xfrm>
          <a:prstGeom prst="rect">
            <a:avLst/>
          </a:prstGeom>
        </p:spPr>
      </p:pic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8646FFC1-D02E-4654-BB9F-FACDF86FA84C}"/>
              </a:ext>
            </a:extLst>
          </p:cNvPr>
          <p:cNvCxnSpPr>
            <a:cxnSpLocks/>
          </p:cNvCxnSpPr>
          <p:nvPr/>
        </p:nvCxnSpPr>
        <p:spPr>
          <a:xfrm>
            <a:off x="4568643" y="99392"/>
            <a:ext cx="0" cy="35065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A952670B-722F-439A-B6A7-355B564E125E}"/>
              </a:ext>
            </a:extLst>
          </p:cNvPr>
          <p:cNvSpPr txBox="1"/>
          <p:nvPr/>
        </p:nvSpPr>
        <p:spPr>
          <a:xfrm>
            <a:off x="3862139" y="227722"/>
            <a:ext cx="1476931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685766"/>
            <a:r>
              <a:rPr lang="en-US" sz="1350" b="1" dirty="0">
                <a:solidFill>
                  <a:srgbClr val="FF0000"/>
                </a:solidFill>
                <a:latin typeface="Calibri" panose="020F0502020204030204"/>
              </a:rPr>
              <a:t>Separated in time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1E18975-3FE1-4D15-ACAD-CA2437B4F132}"/>
              </a:ext>
            </a:extLst>
          </p:cNvPr>
          <p:cNvGrpSpPr/>
          <p:nvPr/>
        </p:nvGrpSpPr>
        <p:grpSpPr>
          <a:xfrm>
            <a:off x="203836" y="4689151"/>
            <a:ext cx="8727980" cy="421442"/>
            <a:chOff x="282914" y="6146182"/>
            <a:chExt cx="11637306" cy="561923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92B1DE34-F661-45EF-B366-2645161C9E32}"/>
                </a:ext>
              </a:extLst>
            </p:cNvPr>
            <p:cNvSpPr/>
            <p:nvPr/>
          </p:nvSpPr>
          <p:spPr>
            <a:xfrm>
              <a:off x="282914" y="6162447"/>
              <a:ext cx="2580865" cy="544314"/>
            </a:xfrm>
            <a:prstGeom prst="rect">
              <a:avLst/>
            </a:prstGeom>
            <a:grp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/>
              <a:r>
                <a:rPr lang="en-US" sz="1350" b="1" dirty="0">
                  <a:solidFill>
                    <a:prstClr val="white"/>
                  </a:solidFill>
                  <a:latin typeface="Calibri" panose="020F0502020204030204"/>
                </a:rPr>
                <a:t>PeopleSoft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B3FF32EF-AB28-4D0A-B2FA-7134D125DED8}"/>
                </a:ext>
              </a:extLst>
            </p:cNvPr>
            <p:cNvSpPr/>
            <p:nvPr/>
          </p:nvSpPr>
          <p:spPr>
            <a:xfrm>
              <a:off x="3290593" y="6146182"/>
              <a:ext cx="2592000" cy="544314"/>
            </a:xfrm>
            <a:prstGeom prst="rect">
              <a:avLst/>
            </a:prstGeom>
            <a:grp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/>
              <a:r>
                <a:rPr lang="en-US" sz="1350" b="1" dirty="0">
                  <a:solidFill>
                    <a:prstClr val="white"/>
                  </a:solidFill>
                  <a:latin typeface="Calibri" panose="020F0502020204030204"/>
                </a:rPr>
                <a:t>Training Design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B65DF034-C23D-445C-A4D4-5C3B799BFFC0}"/>
                </a:ext>
              </a:extLst>
            </p:cNvPr>
            <p:cNvSpPr/>
            <p:nvPr/>
          </p:nvSpPr>
          <p:spPr>
            <a:xfrm>
              <a:off x="6309406" y="6150356"/>
              <a:ext cx="2592000" cy="544314"/>
            </a:xfrm>
            <a:prstGeom prst="rect">
              <a:avLst/>
            </a:prstGeom>
            <a:grp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/>
              <a:r>
                <a:rPr lang="en-US" sz="1350" b="1" dirty="0">
                  <a:solidFill>
                    <a:prstClr val="white"/>
                  </a:solidFill>
                  <a:latin typeface="Calibri" panose="020F0502020204030204"/>
                </a:rPr>
                <a:t>Learning Task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09218959-90F5-4FE5-B3E7-0831108BA212}"/>
                </a:ext>
              </a:extLst>
            </p:cNvPr>
            <p:cNvSpPr/>
            <p:nvPr/>
          </p:nvSpPr>
          <p:spPr>
            <a:xfrm>
              <a:off x="9328220" y="6163791"/>
              <a:ext cx="2592000" cy="544314"/>
            </a:xfrm>
            <a:prstGeom prst="rect">
              <a:avLst/>
            </a:prstGeom>
            <a:grp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/>
              <a:r>
                <a:rPr lang="en-US" sz="1350" b="1" dirty="0">
                  <a:solidFill>
                    <a:prstClr val="white"/>
                  </a:solidFill>
                  <a:latin typeface="Calibri" panose="020F0502020204030204"/>
                </a:rPr>
                <a:t>Planning &amp; Scheduling</a:t>
              </a:r>
            </a:p>
          </p:txBody>
        </p:sp>
      </p:grpSp>
      <p:sp>
        <p:nvSpPr>
          <p:cNvPr id="55" name="Rectangle 54">
            <a:extLst>
              <a:ext uri="{FF2B5EF4-FFF2-40B4-BE49-F238E27FC236}">
                <a16:creationId xmlns:a16="http://schemas.microsoft.com/office/drawing/2014/main" id="{8FA37A4C-EA2B-470D-BC7D-DC36C50ED78C}"/>
              </a:ext>
            </a:extLst>
          </p:cNvPr>
          <p:cNvSpPr/>
          <p:nvPr/>
        </p:nvSpPr>
        <p:spPr>
          <a:xfrm>
            <a:off x="203835" y="4221547"/>
            <a:ext cx="8736330" cy="40823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/>
            <a:r>
              <a:rPr lang="en-US" sz="1350" b="1" dirty="0">
                <a:solidFill>
                  <a:prstClr val="white"/>
                </a:solidFill>
                <a:latin typeface="Calibri" panose="020F0502020204030204"/>
              </a:rPr>
              <a:t>Training Infrastructure</a:t>
            </a:r>
          </a:p>
        </p:txBody>
      </p:sp>
      <p:pic>
        <p:nvPicPr>
          <p:cNvPr id="56" name="Graphic 55" descr="Monitor">
            <a:extLst>
              <a:ext uri="{FF2B5EF4-FFF2-40B4-BE49-F238E27FC236}">
                <a16:creationId xmlns:a16="http://schemas.microsoft.com/office/drawing/2014/main" id="{E5427750-127F-45AF-812A-66F0E5EF91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41179" y="639103"/>
            <a:ext cx="325388" cy="325388"/>
          </a:xfrm>
          <a:prstGeom prst="rect">
            <a:avLst/>
          </a:prstGeom>
        </p:spPr>
      </p:pic>
      <p:pic>
        <p:nvPicPr>
          <p:cNvPr id="57" name="Graphic 56" descr="Smart Phone">
            <a:extLst>
              <a:ext uri="{FF2B5EF4-FFF2-40B4-BE49-F238E27FC236}">
                <a16:creationId xmlns:a16="http://schemas.microsoft.com/office/drawing/2014/main" id="{D7C2E3CF-28FB-4ABD-BA65-EAC3DB398E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03472" y="658981"/>
            <a:ext cx="362420" cy="362420"/>
          </a:xfrm>
          <a:prstGeom prst="rect">
            <a:avLst/>
          </a:prstGeom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99C29C79-3B48-4D53-9FC7-905EE6D60EDA}"/>
              </a:ext>
            </a:extLst>
          </p:cNvPr>
          <p:cNvSpPr/>
          <p:nvPr/>
        </p:nvSpPr>
        <p:spPr>
          <a:xfrm>
            <a:off x="5878218" y="87883"/>
            <a:ext cx="1944000" cy="40823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/>
            <a:r>
              <a:rPr lang="en-US" sz="1350" b="1" dirty="0">
                <a:solidFill>
                  <a:prstClr val="white"/>
                </a:solidFill>
                <a:latin typeface="Calibri" panose="020F0502020204030204"/>
              </a:rPr>
              <a:t>Responsive Design</a:t>
            </a:r>
          </a:p>
        </p:txBody>
      </p:sp>
      <p:sp>
        <p:nvSpPr>
          <p:cNvPr id="60" name="Arrow: Right 59">
            <a:extLst>
              <a:ext uri="{FF2B5EF4-FFF2-40B4-BE49-F238E27FC236}">
                <a16:creationId xmlns:a16="http://schemas.microsoft.com/office/drawing/2014/main" id="{F288A0EB-9FEC-4B03-80E5-B1463497A886}"/>
              </a:ext>
            </a:extLst>
          </p:cNvPr>
          <p:cNvSpPr/>
          <p:nvPr/>
        </p:nvSpPr>
        <p:spPr>
          <a:xfrm rot="16200000">
            <a:off x="1071980" y="3672308"/>
            <a:ext cx="199361" cy="95693"/>
          </a:xfrm>
          <a:prstGeom prst="rightArrow">
            <a:avLst/>
          </a:prstGeom>
          <a:solidFill>
            <a:srgbClr val="7DB7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/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1" name="Arrow: Right 60">
            <a:extLst>
              <a:ext uri="{FF2B5EF4-FFF2-40B4-BE49-F238E27FC236}">
                <a16:creationId xmlns:a16="http://schemas.microsoft.com/office/drawing/2014/main" id="{E9E4778E-8FDE-4C5D-B88C-F3BC807973C3}"/>
              </a:ext>
            </a:extLst>
          </p:cNvPr>
          <p:cNvSpPr/>
          <p:nvPr/>
        </p:nvSpPr>
        <p:spPr>
          <a:xfrm rot="16200000">
            <a:off x="3438241" y="3665844"/>
            <a:ext cx="199361" cy="95693"/>
          </a:xfrm>
          <a:prstGeom prst="rightArrow">
            <a:avLst/>
          </a:prstGeom>
          <a:solidFill>
            <a:srgbClr val="7DB7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/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2" name="Arrow: Right 61">
            <a:extLst>
              <a:ext uri="{FF2B5EF4-FFF2-40B4-BE49-F238E27FC236}">
                <a16:creationId xmlns:a16="http://schemas.microsoft.com/office/drawing/2014/main" id="{35776174-C992-4FCF-B297-62C8A2440A25}"/>
              </a:ext>
            </a:extLst>
          </p:cNvPr>
          <p:cNvSpPr/>
          <p:nvPr/>
        </p:nvSpPr>
        <p:spPr>
          <a:xfrm rot="16200000">
            <a:off x="5702351" y="3670315"/>
            <a:ext cx="199361" cy="95693"/>
          </a:xfrm>
          <a:prstGeom prst="rightArrow">
            <a:avLst/>
          </a:prstGeom>
          <a:solidFill>
            <a:srgbClr val="7DB7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/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3" name="Arrow: Right 62">
            <a:extLst>
              <a:ext uri="{FF2B5EF4-FFF2-40B4-BE49-F238E27FC236}">
                <a16:creationId xmlns:a16="http://schemas.microsoft.com/office/drawing/2014/main" id="{AEBD55C6-E608-4644-8FE9-C108D9094FAE}"/>
              </a:ext>
            </a:extLst>
          </p:cNvPr>
          <p:cNvSpPr/>
          <p:nvPr/>
        </p:nvSpPr>
        <p:spPr>
          <a:xfrm rot="16200000">
            <a:off x="7966461" y="3659743"/>
            <a:ext cx="199361" cy="95693"/>
          </a:xfrm>
          <a:prstGeom prst="rightArrow">
            <a:avLst/>
          </a:prstGeom>
          <a:solidFill>
            <a:srgbClr val="7DB7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/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57376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" grpId="0" animBg="1"/>
      <p:bldP spid="4" grpId="0" animBg="1"/>
      <p:bldP spid="25" grpId="0"/>
      <p:bldP spid="5" grpId="0" animBg="1"/>
      <p:bldP spid="6" grpId="0" animBg="1"/>
      <p:bldP spid="27" grpId="0"/>
      <p:bldP spid="7" grpId="0" animBg="1"/>
      <p:bldP spid="8" grpId="0" animBg="1"/>
      <p:bldP spid="28" grpId="0"/>
      <p:bldP spid="9" grpId="0" animBg="1"/>
      <p:bldP spid="10" grpId="0" animBg="1"/>
      <p:bldP spid="29" grpId="0"/>
      <p:bldP spid="37" grpId="0" animBg="1"/>
      <p:bldP spid="38" grpId="0" animBg="1"/>
      <p:bldP spid="40" grpId="0" animBg="1"/>
      <p:bldP spid="55" grpId="0" animBg="1"/>
      <p:bldP spid="58" grpId="0" animBg="1"/>
      <p:bldP spid="60" grpId="0" animBg="1"/>
      <p:bldP spid="61" grpId="0" animBg="1"/>
      <p:bldP spid="62" grpId="0" animBg="1"/>
      <p:bldP spid="6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9|5.5|2.7|0.9|7|13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9|4.6|1.5|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8|0.3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2|26.1|11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7|4|10.6|55|24.8"/>
</p:tagLst>
</file>

<file path=ppt/theme/theme1.xml><?xml version="1.0" encoding="utf-8"?>
<a:theme xmlns:a="http://schemas.openxmlformats.org/drawingml/2006/main" name="NLR Algemene Template NL V001">
  <a:themeElements>
    <a:clrScheme name="Custom 167">
      <a:dk1>
        <a:sysClr val="windowText" lastClr="000000"/>
      </a:dk1>
      <a:lt1>
        <a:sysClr val="window" lastClr="FFFFFF"/>
      </a:lt1>
      <a:dk2>
        <a:srgbClr val="004D7D"/>
      </a:dk2>
      <a:lt2>
        <a:srgbClr val="9B9C9E"/>
      </a:lt2>
      <a:accent1>
        <a:srgbClr val="19AEE9"/>
      </a:accent1>
      <a:accent2>
        <a:srgbClr val="94CEEC"/>
      </a:accent2>
      <a:accent3>
        <a:srgbClr val="D8ECF8"/>
      </a:accent3>
      <a:accent4>
        <a:srgbClr val="ED791A"/>
      </a:accent4>
      <a:accent5>
        <a:srgbClr val="F8B985"/>
      </a:accent5>
      <a:accent6>
        <a:srgbClr val="FDE5CF"/>
      </a:accent6>
      <a:hlink>
        <a:srgbClr val="0000FF"/>
      </a:hlink>
      <a:folHlink>
        <a:srgbClr val="800080"/>
      </a:folHlink>
    </a:clrScheme>
    <a:fontScheme name="Custom 5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solidFill>
            <a:schemeClr val="tx2"/>
          </a:solidFill>
          <a:miter lim="800000"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dirty="0" err="1" smtClean="0">
            <a:solidFill>
              <a:schemeClr val="tx2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Blends 2">
    <a:dk1>
      <a:srgbClr val="000000"/>
    </a:dk1>
    <a:lt1>
      <a:srgbClr val="FFFFFF"/>
    </a:lt1>
    <a:dk2>
      <a:srgbClr val="333399"/>
    </a:dk2>
    <a:lt2>
      <a:srgbClr val="1C1C1C"/>
    </a:lt2>
    <a:accent1>
      <a:srgbClr val="00E4A8"/>
    </a:accent1>
    <a:accent2>
      <a:srgbClr val="FFCF01"/>
    </a:accent2>
    <a:accent3>
      <a:srgbClr val="FFFFFF"/>
    </a:accent3>
    <a:accent4>
      <a:srgbClr val="000000"/>
    </a:accent4>
    <a:accent5>
      <a:srgbClr val="AAEFD1"/>
    </a:accent5>
    <a:accent6>
      <a:srgbClr val="E7BB01"/>
    </a:accent6>
    <a:hlink>
      <a:srgbClr val="FF0000"/>
    </a:hlink>
    <a:folHlink>
      <a:srgbClr val="3333CC"/>
    </a:folHlink>
  </a:clrScheme>
  <a:fontScheme name="Blends">
    <a:majorFont>
      <a:latin typeface="Tahoma"/>
      <a:ea typeface=""/>
      <a:cs typeface=""/>
    </a:majorFont>
    <a:minorFont>
      <a:latin typeface="Tahoma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Blends 2">
    <a:dk1>
      <a:srgbClr val="000000"/>
    </a:dk1>
    <a:lt1>
      <a:srgbClr val="FFFFFF"/>
    </a:lt1>
    <a:dk2>
      <a:srgbClr val="333399"/>
    </a:dk2>
    <a:lt2>
      <a:srgbClr val="1C1C1C"/>
    </a:lt2>
    <a:accent1>
      <a:srgbClr val="00E4A8"/>
    </a:accent1>
    <a:accent2>
      <a:srgbClr val="FFCF01"/>
    </a:accent2>
    <a:accent3>
      <a:srgbClr val="FFFFFF"/>
    </a:accent3>
    <a:accent4>
      <a:srgbClr val="000000"/>
    </a:accent4>
    <a:accent5>
      <a:srgbClr val="AAEFD1"/>
    </a:accent5>
    <a:accent6>
      <a:srgbClr val="E7BB01"/>
    </a:accent6>
    <a:hlink>
      <a:srgbClr val="FF0000"/>
    </a:hlink>
    <a:folHlink>
      <a:srgbClr val="3333CC"/>
    </a:folHlink>
  </a:clrScheme>
  <a:fontScheme name="Blends">
    <a:majorFont>
      <a:latin typeface="Tahoma"/>
      <a:ea typeface=""/>
      <a:cs typeface=""/>
    </a:majorFont>
    <a:minorFont>
      <a:latin typeface="Tahoma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NLR Algemene Template NL V001</Template>
  <TotalTime>6614</TotalTime>
  <Words>1549</Words>
  <Application>Microsoft Office PowerPoint</Application>
  <PresentationFormat>On-screen Show (16:9)</PresentationFormat>
  <Paragraphs>388</Paragraphs>
  <Slides>36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36</vt:i4>
      </vt:variant>
    </vt:vector>
  </HeadingPairs>
  <TitlesOfParts>
    <vt:vector size="49" baseType="lpstr">
      <vt:lpstr>Arial</vt:lpstr>
      <vt:lpstr>Calibri</vt:lpstr>
      <vt:lpstr>Calibri Light</vt:lpstr>
      <vt:lpstr>CoconOT-Regular</vt:lpstr>
      <vt:lpstr>Lato Medium</vt:lpstr>
      <vt:lpstr>Open Sans</vt:lpstr>
      <vt:lpstr>Tahoma</vt:lpstr>
      <vt:lpstr>Times New Roman</vt:lpstr>
      <vt:lpstr>Tw Cen MT</vt:lpstr>
      <vt:lpstr>Wingdings</vt:lpstr>
      <vt:lpstr>NLR Algemene Template NL V001</vt:lpstr>
      <vt:lpstr>Custom Design</vt:lpstr>
      <vt:lpstr>Office Theme</vt:lpstr>
      <vt:lpstr>Petra ten Hove | Rik Bosma | Dirk Thijssen ADL Webinar - October 26th 2022 </vt:lpstr>
      <vt:lpstr>Intro</vt:lpstr>
      <vt:lpstr>IDTEAM project</vt:lpstr>
      <vt:lpstr>PowerPoint Presentation</vt:lpstr>
      <vt:lpstr>PowerPoint Presentation</vt:lpstr>
      <vt:lpstr>PowerPoint Presentation</vt:lpstr>
      <vt:lpstr>PowerPoint Presentation</vt:lpstr>
      <vt:lpstr>Observation Application</vt:lpstr>
      <vt:lpstr>PowerPoint Presentation</vt:lpstr>
      <vt:lpstr>PowerPoint Presentation</vt:lpstr>
      <vt:lpstr>PowerPoint Presentation</vt:lpstr>
      <vt:lpstr>PowerPoint Presentation</vt:lpstr>
      <vt:lpstr>Progressive Scoring System &amp; Recommender</vt:lpstr>
      <vt:lpstr>Progressive Scoring System &amp; Recommender</vt:lpstr>
      <vt:lpstr>PowerPoint Presentation</vt:lpstr>
      <vt:lpstr>Educational Principles</vt:lpstr>
      <vt:lpstr>Progressive Scoring System</vt:lpstr>
      <vt:lpstr>Progressive Scoring System – ELO Rating System</vt:lpstr>
      <vt:lpstr>Progressive Scoring System – ELO Rating System</vt:lpstr>
      <vt:lpstr>Progressive Scoring System – Create a mesh</vt:lpstr>
      <vt:lpstr>Recommender System</vt:lpstr>
      <vt:lpstr>Recommender System</vt:lpstr>
      <vt:lpstr>Future Development</vt:lpstr>
      <vt:lpstr>Future work</vt:lpstr>
      <vt:lpstr>PowerPoint Presentation</vt:lpstr>
      <vt:lpstr>Future work</vt:lpstr>
      <vt:lpstr>Future work</vt:lpstr>
      <vt:lpstr>Future work</vt:lpstr>
      <vt:lpstr>Lessons Learned</vt:lpstr>
      <vt:lpstr>PowerPoint Presentation</vt:lpstr>
      <vt:lpstr>xAPI statement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National Aerospace Laboratory - NLR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Anneke Nabben en team |  juli 2020</dc:title>
  <dc:creator>Nabben, Anneke</dc:creator>
  <cp:lastModifiedBy>Thijssen, Dirk</cp:lastModifiedBy>
  <cp:revision>192</cp:revision>
  <cp:lastPrinted>2021-04-13T16:08:10Z</cp:lastPrinted>
  <dcterms:created xsi:type="dcterms:W3CDTF">2020-07-01T11:34:24Z</dcterms:created>
  <dcterms:modified xsi:type="dcterms:W3CDTF">2022-10-25T06:50:14Z</dcterms:modified>
</cp:coreProperties>
</file>